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Fundamentos </a:t>
            </a:r>
            <a:r>
              <a:rPr lang="es-MX" sz="3600" dirty="0" smtClean="0"/>
              <a:t>matemáticos </a:t>
            </a:r>
            <a:r>
              <a:rPr lang="es-MX" sz="3600" dirty="0" smtClean="0"/>
              <a:t>de </a:t>
            </a:r>
            <a:r>
              <a:rPr lang="es-MX" sz="3600" dirty="0" smtClean="0"/>
              <a:t>representación interior de datos de </a:t>
            </a:r>
            <a:r>
              <a:rPr lang="es-MX" sz="3600" smtClean="0"/>
              <a:t>realidad virtual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graficas.computadora.23i@gmail.com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dirty="0" smtClean="0"/>
              <a:t>El diseñador de aplicación gráfica trabaja en términos de geometría tradicional. Sin embargo, la representación interna de datos se trata con el </a:t>
            </a:r>
            <a:r>
              <a:rPr lang="es-419" i="1" dirty="0" smtClean="0"/>
              <a:t>espacio proyectivo (= espacio de coordenadas homogéneas) </a:t>
            </a:r>
            <a:r>
              <a:rPr lang="es-419" dirty="0" smtClean="0"/>
              <a:t>y con las trasformaciones en este espacio.</a:t>
            </a:r>
          </a:p>
          <a:p>
            <a:endParaRPr lang="es-419" dirty="0" smtClean="0"/>
          </a:p>
          <a:p>
            <a:r>
              <a:rPr lang="es-419" dirty="0" smtClean="0"/>
              <a:t>Esta presentación se enfoca a la representación interna de los elementos coloreados en el organigrama de la diapositiva siguiente</a:t>
            </a:r>
          </a:p>
          <a:p>
            <a:endParaRPr lang="es-419" dirty="0" smtClean="0"/>
          </a:p>
          <a:p>
            <a:r>
              <a:rPr lang="es-419" dirty="0" smtClean="0"/>
              <a:t>Estudien el contenido especifico de esta presentación en http</a:t>
            </a:r>
            <a:r>
              <a:rPr lang="es-419" dirty="0"/>
              <a:t>://</a:t>
            </a:r>
            <a:r>
              <a:rPr lang="es-419" dirty="0" smtClean="0"/>
              <a:t>newton.uam.mx/xgeorge/uea/graficacion/20_P/Representacion_interna_de_vectores_y_transformaciones.pdf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20" y="1241053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3122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174</Words>
  <Application>Microsoft Office PowerPoint</Application>
  <PresentationFormat>Panorámica</PresentationFormat>
  <Paragraphs>54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Fundamentos matemáticos de representación interior de datos de realidad virtual</vt:lpstr>
      <vt:lpstr>Resumen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62</cp:revision>
  <dcterms:created xsi:type="dcterms:W3CDTF">2020-05-15T00:49:28Z</dcterms:created>
  <dcterms:modified xsi:type="dcterms:W3CDTF">2023-02-15T23:42:44Z</dcterms:modified>
</cp:coreProperties>
</file>