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9" r:id="rId5"/>
    <p:sldId id="27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85" d="100"/>
          <a:sy n="85" d="100"/>
        </p:scale>
        <p:origin x="88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2/15/2023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2/15/2023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2/15/2023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2/15/2023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2/15/2023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2/15/2023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2/15/2023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2/15/2023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2/15/2023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2/15/2023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2/15/2023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2/15/2023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computadora.23i@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Ejercicios necesarios para la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graficas.computadora.23i@gmail.com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Para implementar sombra, el mundo virtual debe contener:</a:t>
            </a:r>
          </a:p>
          <a:p>
            <a:pPr lvl="1"/>
            <a:r>
              <a:rPr lang="es-419" dirty="0" err="1" smtClean="0"/>
              <a:t>Obejeto</a:t>
            </a:r>
            <a:r>
              <a:rPr lang="es-419" dirty="0" smtClean="0"/>
              <a:t>(s) </a:t>
            </a:r>
          </a:p>
          <a:p>
            <a:pPr lvl="1"/>
            <a:r>
              <a:rPr lang="es-419" dirty="0" smtClean="0"/>
              <a:t>Piso</a:t>
            </a:r>
          </a:p>
          <a:p>
            <a:pPr lvl="1"/>
            <a:r>
              <a:rPr lang="es-419" dirty="0" smtClean="0"/>
              <a:t>Fuente de luz</a:t>
            </a:r>
          </a:p>
          <a:p>
            <a:r>
              <a:rPr lang="es-419" dirty="0" smtClean="0"/>
              <a:t>Hasta el momento el mundo virtual de nuestros ejercicios </a:t>
            </a:r>
            <a:r>
              <a:rPr lang="es-419" dirty="0" err="1" smtClean="0"/>
              <a:t>contenia</a:t>
            </a:r>
            <a:r>
              <a:rPr lang="es-419" dirty="0" smtClean="0"/>
              <a:t> solo un objeto (cubo). La serie de ejercicios propuestos en esta presentación sirve para que alumnos crean sus mundos propios con dichos elementos, para estar listos de aplicar sombra en próximas clases.</a:t>
            </a:r>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Objetos</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Como la base, pueden usar el cubo, </a:t>
            </a:r>
            <a:r>
              <a:rPr lang="es-419" sz="3200" dirty="0" err="1" smtClean="0"/>
              <a:t>piramide</a:t>
            </a:r>
            <a:r>
              <a:rPr lang="es-419" sz="3200" dirty="0" smtClean="0"/>
              <a:t>, etc., creados en las sesiones anteriores</a:t>
            </a:r>
          </a:p>
          <a:p>
            <a:r>
              <a:rPr lang="es-419" sz="3200" dirty="0" smtClean="0"/>
              <a:t>Los códigos de clases anteriores están equilibrados en el sentido que dimensiones de objetos, posición de la cámara virtual, la orientación de las caras, etc., permiten ver los objetos en la ventana gráfica. Las modificaciones hechas en los ejercicios de deben destruir este balance  </a:t>
            </a:r>
          </a:p>
        </p:txBody>
      </p:sp>
    </p:spTree>
    <p:extLst>
      <p:ext uri="{BB962C8B-B14F-4D97-AF65-F5344CB8AC3E}">
        <p14:creationId xmlns:p14="http://schemas.microsoft.com/office/powerpoint/2010/main" val="144943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Piso</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el piso, se puede usar el mismo cuadrado que fue usado como la base de las caras. Hay que aplicar nueva combinación de las trasformaciones y </a:t>
            </a:r>
            <a:r>
              <a:rPr lang="es-419" sz="3200" dirty="0" smtClean="0"/>
              <a:t>colores</a:t>
            </a:r>
            <a:endParaRPr lang="es-419" sz="3200" dirty="0"/>
          </a:p>
        </p:txBody>
      </p:sp>
    </p:spTree>
    <p:extLst>
      <p:ext uri="{BB962C8B-B14F-4D97-AF65-F5344CB8AC3E}">
        <p14:creationId xmlns:p14="http://schemas.microsoft.com/office/powerpoint/2010/main" val="3858362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Fuente de Luz</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a:t>
            </a:r>
            <a:r>
              <a:rPr lang="es-419" sz="3200" dirty="0" smtClean="0"/>
              <a:t>representar una fuente de luz </a:t>
            </a:r>
            <a:r>
              <a:rPr lang="es-419" sz="3200" dirty="0"/>
              <a:t>se puede usar función </a:t>
            </a:r>
            <a:r>
              <a:rPr lang="es-419" sz="3200" dirty="0" err="1" smtClean="0"/>
              <a:t>glutSolidSphere</a:t>
            </a:r>
            <a:endParaRPr lang="es-419" sz="3200" dirty="0" smtClean="0"/>
          </a:p>
          <a:p>
            <a:r>
              <a:rPr lang="es-419" sz="3200" dirty="0" smtClean="0"/>
              <a:t>Es importante extender los controles mediante las teclas usados anteriormente con unos nuevos para control de posición de luz</a:t>
            </a:r>
          </a:p>
          <a:p>
            <a:r>
              <a:rPr lang="es-419" sz="3200" dirty="0" smtClean="0"/>
              <a:t>Los nuevos controles a </a:t>
            </a:r>
            <a:r>
              <a:rPr lang="es-419" sz="3200" smtClean="0"/>
              <a:t>su tiempo deberán </a:t>
            </a:r>
            <a:r>
              <a:rPr lang="es-419" sz="3200" dirty="0" smtClean="0"/>
              <a:t>ayudar la verificación de la sombra </a:t>
            </a:r>
            <a:endParaRPr lang="es-419" sz="3200" dirty="0"/>
          </a:p>
        </p:txBody>
      </p:sp>
    </p:spTree>
    <p:extLst>
      <p:ext uri="{BB962C8B-B14F-4D97-AF65-F5344CB8AC3E}">
        <p14:creationId xmlns:p14="http://schemas.microsoft.com/office/powerpoint/2010/main" val="70316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TotalTime>
  <Words>215</Words>
  <Application>Microsoft Office PowerPoint</Application>
  <PresentationFormat>Panorámica</PresentationFormat>
  <Paragraphs>33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Bradley Hand ITC</vt:lpstr>
      <vt:lpstr>Calibri</vt:lpstr>
      <vt:lpstr>Calibri Light</vt:lpstr>
      <vt:lpstr>Tema de Office</vt:lpstr>
      <vt:lpstr>Trimestre: 23-I uea: Graficas por Computadora(1151051)  Grupo CSI01; Horario: Lu-Mie-Vie 11:30—13:00 RESUMENES DEL CURSO Sección: Ejercicios necesarios para la sombra</vt:lpstr>
      <vt:lpstr>Resumen</vt:lpstr>
      <vt:lpstr>Objetos</vt:lpstr>
      <vt:lpstr>Piso</vt:lpstr>
      <vt:lpstr>Fuente de Luz</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57</cp:revision>
  <dcterms:created xsi:type="dcterms:W3CDTF">2020-05-15T00:49:28Z</dcterms:created>
  <dcterms:modified xsi:type="dcterms:W3CDTF">2023-02-15T23:40:39Z</dcterms:modified>
</cp:coreProperties>
</file>