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2" r:id="rId5"/>
    <p:sldId id="274" r:id="rId6"/>
    <p:sldId id="273" r:id="rId7"/>
    <p:sldId id="275" r:id="rId8"/>
    <p:sldId id="276" r:id="rId9"/>
    <p:sldId id="27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computadora.23i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glutTimerFunc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5849257" y="3120570"/>
            <a:ext cx="5783938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3"/>
              </a:rPr>
              <a:t>graficas.computadora.23i@gmail.com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/>
          <a:lstStyle/>
          <a:p>
            <a:r>
              <a:rPr lang="en-US" dirty="0" err="1" smtClean="0"/>
              <a:t>Seguimos</a:t>
            </a:r>
            <a:r>
              <a:rPr lang="en-US" dirty="0" smtClean="0"/>
              <a:t> </a:t>
            </a:r>
            <a:r>
              <a:rPr lang="en-US" dirty="0" err="1" smtClean="0"/>
              <a:t>analizando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http://newton.uam.mx/xgeorge/uea/graficacion/TEST_programs/biliar_sqare0.cpp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Dicho código fue usado en el video mencionado en la presentación 01_....</a:t>
            </a:r>
            <a:r>
              <a:rPr lang="es-419" sz="3200" dirty="0" err="1" smtClean="0"/>
              <a:t>pptx</a:t>
            </a:r>
            <a:r>
              <a:rPr lang="es-419" sz="3200" dirty="0" smtClean="0"/>
              <a:t>; la ventana gráfica de este mundo virtual representa animación de biliar</a:t>
            </a:r>
          </a:p>
          <a:p>
            <a:r>
              <a:rPr lang="es-419" sz="3200" dirty="0" smtClean="0"/>
              <a:t>Luego hemos analizado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 este código</a:t>
            </a:r>
          </a:p>
          <a:p>
            <a:r>
              <a:rPr lang="es-419" sz="3200" dirty="0" smtClean="0"/>
              <a:t>En esta presentación consideramos otros elementos del código, conocemos nuevas funciones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y la 1ª técnica  de animación basada en uso recursivo de </a:t>
            </a:r>
            <a:r>
              <a:rPr lang="en-US" sz="3200" dirty="0"/>
              <a:t> </a:t>
            </a:r>
            <a:r>
              <a:rPr lang="en-US" sz="3200" dirty="0" err="1" smtClean="0"/>
              <a:t>glutTimerFunc</a:t>
            </a:r>
            <a:r>
              <a:rPr lang="en-US" sz="3200" dirty="0" smtClean="0"/>
              <a:t>()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      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llama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Recordamos</a:t>
            </a:r>
            <a:r>
              <a:rPr lang="en-US" dirty="0" smtClean="0"/>
              <a:t>, </a:t>
            </a:r>
            <a:r>
              <a:rPr lang="en-US" dirty="0"/>
              <a:t>que </a:t>
            </a:r>
            <a:r>
              <a:rPr lang="en-US" dirty="0" err="1"/>
              <a:t>según</a:t>
            </a:r>
            <a:r>
              <a:rPr lang="en-US" dirty="0"/>
              <a:t> 03…..</a:t>
            </a:r>
            <a:r>
              <a:rPr lang="en-US" dirty="0" err="1"/>
              <a:t>pptx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función</a:t>
            </a:r>
            <a:r>
              <a:rPr lang="en-US" dirty="0"/>
              <a:t> que </a:t>
            </a:r>
            <a:r>
              <a:rPr lang="en-US" dirty="0" smtClean="0"/>
              <a:t>solo Sistema </a:t>
            </a:r>
            <a:r>
              <a:rPr lang="en-US" dirty="0" err="1" smtClean="0"/>
              <a:t>Operativo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derecho </a:t>
            </a:r>
            <a:r>
              <a:rPr lang="en-US" dirty="0" err="1" smtClean="0"/>
              <a:t>usarla</a:t>
            </a:r>
            <a:r>
              <a:rPr lang="en-US" dirty="0" smtClean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ventana</a:t>
            </a:r>
            <a:r>
              <a:rPr lang="en-US" dirty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r>
              <a:rPr lang="en-US" dirty="0" err="1" smtClean="0"/>
              <a:t>Según</a:t>
            </a:r>
            <a:r>
              <a:rPr lang="en-US" dirty="0" smtClean="0"/>
              <a:t> las </a:t>
            </a:r>
            <a:r>
              <a:rPr lang="en-US" dirty="0" err="1" smtClean="0"/>
              <a:t>espicificaciones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no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parámetro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cutro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de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se </a:t>
            </a:r>
            <a:r>
              <a:rPr lang="en-US" dirty="0" err="1" smtClean="0"/>
              <a:t>expone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comentarios</a:t>
            </a:r>
            <a:r>
              <a:rPr lang="en-US" dirty="0" smtClean="0"/>
              <a:t> al </a:t>
            </a:r>
            <a:r>
              <a:rPr lang="en-US" dirty="0" err="1" smtClean="0"/>
              <a:t>código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siguiente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particular, se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glRectf</a:t>
            </a:r>
            <a:r>
              <a:rPr lang="en-US" dirty="0" smtClean="0"/>
              <a:t>() que </a:t>
            </a:r>
            <a:r>
              <a:rPr lang="en-US" dirty="0" err="1" smtClean="0"/>
              <a:t>construye</a:t>
            </a:r>
            <a:r>
              <a:rPr lang="en-US" dirty="0" smtClean="0"/>
              <a:t> un </a:t>
            </a:r>
            <a:r>
              <a:rPr lang="en-US" dirty="0" err="1" smtClean="0"/>
              <a:t>rectángulo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de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, </a:t>
            </a:r>
            <a:r>
              <a:rPr lang="en-US" dirty="0" err="1" smtClean="0"/>
              <a:t>asignando</a:t>
            </a:r>
            <a:r>
              <a:rPr lang="en-US" dirty="0" smtClean="0"/>
              <a:t> dos </a:t>
            </a:r>
            <a:r>
              <a:rPr lang="en-US" dirty="0" err="1" smtClean="0"/>
              <a:t>esquinas</a:t>
            </a:r>
            <a:r>
              <a:rPr lang="en-US" dirty="0" smtClean="0"/>
              <a:t> </a:t>
            </a:r>
            <a:r>
              <a:rPr lang="en-US" dirty="0" err="1" smtClean="0"/>
              <a:t>opuestas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rectángulo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emplea</a:t>
            </a:r>
            <a:r>
              <a:rPr lang="en-US" dirty="0" smtClean="0"/>
              <a:t> </a:t>
            </a:r>
            <a:r>
              <a:rPr lang="en-US" dirty="0" err="1" smtClean="0"/>
              <a:t>unas</a:t>
            </a:r>
            <a:r>
              <a:rPr lang="en-US" dirty="0" smtClean="0"/>
              <a:t> variables </a:t>
            </a:r>
            <a:r>
              <a:rPr lang="en-US" dirty="0" err="1" smtClean="0"/>
              <a:t>globales</a:t>
            </a:r>
            <a:r>
              <a:rPr lang="en-US" dirty="0" smtClean="0"/>
              <a:t> (x1</a:t>
            </a:r>
            <a:r>
              <a:rPr lang="en-US" dirty="0"/>
              <a:t>, y1, </a:t>
            </a:r>
            <a:r>
              <a:rPr lang="en-US" dirty="0" smtClean="0"/>
              <a:t> </a:t>
            </a:r>
            <a:r>
              <a:rPr lang="en-US" dirty="0" err="1" smtClean="0"/>
              <a:t>rsize</a:t>
            </a:r>
            <a:r>
              <a:rPr lang="en-US" dirty="0" smtClean="0"/>
              <a:t>) 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cuales</a:t>
            </a:r>
            <a:r>
              <a:rPr lang="en-US" dirty="0" smtClean="0"/>
              <a:t>, </a:t>
            </a:r>
            <a:r>
              <a:rPr lang="en-US" dirty="0" err="1" smtClean="0"/>
              <a:t>obviamente</a:t>
            </a:r>
            <a:r>
              <a:rPr lang="en-US" dirty="0" smtClean="0"/>
              <a:t>, antes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 de </a:t>
            </a:r>
            <a:r>
              <a:rPr lang="en-US" i="1" dirty="0" err="1"/>
              <a:t>RenderScene</a:t>
            </a:r>
            <a:r>
              <a:rPr lang="en-US" dirty="0"/>
              <a:t>()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módulos</a:t>
            </a:r>
            <a:r>
              <a:rPr lang="en-US" dirty="0" smtClean="0"/>
              <a:t> para el </a:t>
            </a:r>
            <a:r>
              <a:rPr lang="en-US" dirty="0" err="1" smtClean="0"/>
              <a:t>efecto</a:t>
            </a:r>
            <a:r>
              <a:rPr lang="en-US" dirty="0" smtClean="0"/>
              <a:t> de </a:t>
            </a:r>
            <a:r>
              <a:rPr lang="en-US" dirty="0" err="1" smtClean="0"/>
              <a:t>animación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Limpiar</a:t>
            </a:r>
            <a:r>
              <a:rPr lang="en-US" i="1" dirty="0" smtClean="0"/>
              <a:t>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con el </a:t>
            </a:r>
            <a:r>
              <a:rPr lang="en-US" i="1" dirty="0" err="1" smtClean="0"/>
              <a:t>curriente</a:t>
            </a:r>
            <a:r>
              <a:rPr lang="en-US" i="1" dirty="0" smtClean="0"/>
              <a:t>  color para </a:t>
            </a:r>
            <a:r>
              <a:rPr lang="en-US" i="1" dirty="0" err="1" smtClean="0"/>
              <a:t>trasfondo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(GL_COLOR_BUFFER_BIT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// </a:t>
            </a:r>
            <a:r>
              <a:rPr lang="en-US" i="1" dirty="0" err="1" smtClean="0"/>
              <a:t>Asignar</a:t>
            </a:r>
            <a:r>
              <a:rPr lang="en-US" i="1" dirty="0" smtClean="0"/>
              <a:t> </a:t>
            </a:r>
            <a:r>
              <a:rPr lang="en-US" i="1" dirty="0" err="1" smtClean="0"/>
              <a:t>rojo</a:t>
            </a:r>
            <a:r>
              <a:rPr lang="en-US" i="1" dirty="0" smtClean="0"/>
              <a:t> 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corriente</a:t>
            </a:r>
            <a:r>
              <a:rPr lang="en-US" i="1" dirty="0" smtClean="0"/>
              <a:t> color para </a:t>
            </a:r>
            <a:r>
              <a:rPr lang="en-US" i="1" dirty="0" err="1" smtClean="0"/>
              <a:t>dibujar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//          </a:t>
            </a:r>
            <a:r>
              <a:rPr lang="en-US" dirty="0" smtClean="0"/>
              <a:t>       </a:t>
            </a:r>
            <a:r>
              <a:rPr lang="en-US" dirty="0"/>
              <a:t>R     G       B</a:t>
            </a:r>
          </a:p>
          <a:p>
            <a:pPr marL="457200" lvl="1" indent="0">
              <a:buNone/>
            </a:pPr>
            <a:r>
              <a:rPr lang="en-US" dirty="0"/>
              <a:t>    glColor3f(1.0f, 0.0f, 0.0f);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Dibijar</a:t>
            </a:r>
            <a:r>
              <a:rPr lang="en-US" i="1" dirty="0" smtClean="0"/>
              <a:t> un </a:t>
            </a:r>
            <a:r>
              <a:rPr lang="en-US" i="1" dirty="0" err="1" smtClean="0"/>
              <a:t>rectangolo</a:t>
            </a:r>
            <a:r>
              <a:rPr lang="en-US" i="1" dirty="0" smtClean="0"/>
              <a:t> </a:t>
            </a:r>
            <a:r>
              <a:rPr lang="en-US" i="1" dirty="0" err="1" smtClean="0"/>
              <a:t>lleno</a:t>
            </a:r>
            <a:r>
              <a:rPr lang="en-US" i="1" dirty="0" smtClean="0"/>
              <a:t> con color </a:t>
            </a:r>
            <a:r>
              <a:rPr lang="en-US" i="1" dirty="0" err="1" smtClean="0"/>
              <a:t>corriente</a:t>
            </a:r>
            <a:r>
              <a:rPr lang="en-US" i="1" dirty="0" smtClean="0"/>
              <a:t> 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glRectf</a:t>
            </a:r>
            <a:r>
              <a:rPr lang="en-US" dirty="0"/>
              <a:t>(x1, y1, x1 + </a:t>
            </a:r>
            <a:r>
              <a:rPr lang="en-US" dirty="0" err="1"/>
              <a:t>rsize</a:t>
            </a:r>
            <a:r>
              <a:rPr lang="en-US" dirty="0"/>
              <a:t>, y1 - </a:t>
            </a:r>
            <a:r>
              <a:rPr lang="en-US" dirty="0" err="1"/>
              <a:t>rsize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/* </a:t>
            </a:r>
            <a:r>
              <a:rPr lang="en-US" i="1" dirty="0" err="1" smtClean="0"/>
              <a:t>Llamar</a:t>
            </a:r>
            <a:r>
              <a:rPr lang="en-US" i="1" dirty="0" smtClean="0"/>
              <a:t> </a:t>
            </a:r>
            <a:r>
              <a:rPr lang="en-US" i="1" dirty="0" err="1" smtClean="0"/>
              <a:t>comandos</a:t>
            </a:r>
            <a:r>
              <a:rPr lang="en-US" i="1" dirty="0" smtClean="0"/>
              <a:t> para </a:t>
            </a:r>
            <a:r>
              <a:rPr lang="en-US" i="1" dirty="0" err="1" smtClean="0"/>
              <a:t>dibujar</a:t>
            </a:r>
            <a:r>
              <a:rPr lang="en-US" i="1" dirty="0" smtClean="0"/>
              <a:t> la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y </a:t>
            </a:r>
            <a:r>
              <a:rPr lang="en-US" i="1" dirty="0" err="1" smtClean="0"/>
              <a:t>intercambiar</a:t>
            </a:r>
            <a:r>
              <a:rPr lang="en-US" i="1" dirty="0" smtClean="0"/>
              <a:t> </a:t>
            </a:r>
          </a:p>
          <a:p>
            <a:pPr marL="457200" lvl="1" indent="0">
              <a:buNone/>
            </a:pPr>
            <a:r>
              <a:rPr lang="en-US" i="1" dirty="0" smtClean="0"/>
              <a:t>       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/>
              <a:t>papeles</a:t>
            </a:r>
            <a:r>
              <a:rPr lang="en-US" i="1" dirty="0"/>
              <a:t> </a:t>
            </a:r>
            <a:r>
              <a:rPr lang="en-US" i="1" dirty="0" smtClean="0"/>
              <a:t>de las   dos </a:t>
            </a:r>
            <a:r>
              <a:rPr lang="en-US" i="1" dirty="0" err="1" smtClean="0"/>
              <a:t>mitades</a:t>
            </a:r>
            <a:r>
              <a:rPr lang="en-US" i="1" dirty="0" smtClean="0"/>
              <a:t> del framebuffer*/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glutSwapBuffers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958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10" y="275186"/>
            <a:ext cx="10515600" cy="87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TimerFunction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	</a:t>
            </a:r>
            <a:r>
              <a:rPr lang="en-US" dirty="0" smtClean="0"/>
              <a:t>(1)</a:t>
            </a:r>
            <a:br>
              <a:rPr lang="en-US" dirty="0" smtClean="0"/>
            </a:br>
            <a:r>
              <a:rPr lang="en-US" sz="3600" dirty="0" smtClean="0"/>
              <a:t>(el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la </a:t>
            </a:r>
            <a:r>
              <a:rPr lang="en-US" sz="3600" dirty="0" err="1" smtClean="0"/>
              <a:t>diapositiva</a:t>
            </a:r>
            <a:r>
              <a:rPr lang="en-US" sz="3600" dirty="0" smtClean="0"/>
              <a:t> que </a:t>
            </a:r>
            <a:r>
              <a:rPr lang="en-US" sz="3600" dirty="0" err="1" smtClean="0"/>
              <a:t>sigue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59170"/>
            <a:ext cx="10515600" cy="5756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primer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analicemos</a:t>
            </a:r>
            <a:r>
              <a:rPr lang="en-US" dirty="0" smtClean="0"/>
              <a:t> dos </a:t>
            </a:r>
            <a:r>
              <a:rPr lang="en-US" dirty="0" err="1" smtClean="0"/>
              <a:t>últimas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 --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al SO </a:t>
            </a:r>
            <a:r>
              <a:rPr lang="en-US" dirty="0" err="1" smtClean="0"/>
              <a:t>redibujar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endParaRPr lang="en-US" dirty="0" smtClean="0"/>
          </a:p>
          <a:p>
            <a:r>
              <a:rPr lang="en-US" i="1" dirty="0" err="1"/>
              <a:t>glutTimerFunc</a:t>
            </a:r>
            <a:r>
              <a:rPr lang="en-US" dirty="0"/>
              <a:t>(33,TimerFunction, 1</a:t>
            </a:r>
            <a:r>
              <a:rPr lang="en-US" dirty="0" smtClean="0"/>
              <a:t>); --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recursivo</a:t>
            </a:r>
            <a:r>
              <a:rPr lang="en-US" dirty="0" smtClean="0"/>
              <a:t> a la </a:t>
            </a:r>
            <a:r>
              <a:rPr lang="en-US" dirty="0" err="1" smtClean="0"/>
              <a:t>propia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err="1" smtClean="0"/>
              <a:t>TimerFunction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animación</a:t>
            </a:r>
            <a:r>
              <a:rPr lang="en-US" dirty="0" smtClean="0"/>
              <a:t>: </a:t>
            </a:r>
            <a:r>
              <a:rPr lang="en-US" i="1" dirty="0" err="1" smtClean="0"/>
              <a:t>TimerFunction</a:t>
            </a:r>
            <a:r>
              <a:rPr lang="en-US" dirty="0" smtClean="0"/>
              <a:t>() </a:t>
            </a:r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 err="1" smtClean="0"/>
              <a:t>RenderScene</a:t>
            </a:r>
            <a:r>
              <a:rPr lang="en-US" dirty="0" smtClean="0"/>
              <a:t>(),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al SO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RenderScene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, y </a:t>
            </a:r>
            <a:r>
              <a:rPr lang="en-US" dirty="0" err="1" smtClean="0"/>
              <a:t>ademas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33 </a:t>
            </a:r>
            <a:r>
              <a:rPr lang="en-US" dirty="0" err="1" smtClean="0"/>
              <a:t>milisigundos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TimerFunction</a:t>
            </a:r>
            <a:r>
              <a:rPr lang="en-US" dirty="0" smtClean="0"/>
              <a:t>()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futura</a:t>
            </a:r>
            <a:r>
              <a:rPr lang="en-US" dirty="0" smtClean="0"/>
              <a:t> </a:t>
            </a:r>
            <a:r>
              <a:rPr lang="en-US" dirty="0" err="1" smtClean="0"/>
              <a:t>corrección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endParaRPr lang="en-US" dirty="0" smtClean="0"/>
          </a:p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();?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a la </a:t>
            </a:r>
            <a:r>
              <a:rPr lang="en-US" dirty="0" err="1"/>
              <a:t>RenderScene</a:t>
            </a:r>
            <a:r>
              <a:rPr lang="en-US" dirty="0" smtClean="0"/>
              <a:t>().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  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 genera un </a:t>
            </a:r>
            <a:r>
              <a:rPr lang="en-US" dirty="0" err="1" smtClean="0"/>
              <a:t>evento</a:t>
            </a:r>
            <a:r>
              <a:rPr lang="en-US" dirty="0" smtClean="0"/>
              <a:t> que el SO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redibujar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</a:t>
            </a:r>
            <a:r>
              <a:rPr lang="en-US" sz="3600" dirty="0" err="1"/>
              <a:t>TimerFunction</a:t>
            </a:r>
            <a:r>
              <a:rPr lang="en-US" sz="3600" dirty="0"/>
              <a:t>(</a:t>
            </a:r>
            <a:r>
              <a:rPr lang="en-US" sz="3600" dirty="0" err="1"/>
              <a:t>int</a:t>
            </a:r>
            <a:r>
              <a:rPr lang="en-US" sz="3600" dirty="0"/>
              <a:t> value)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42127" y="1497362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void </a:t>
            </a:r>
            <a:r>
              <a:rPr lang="en-US" sz="2900" dirty="0" err="1"/>
              <a:t>TimerFunction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value)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{ </a:t>
            </a:r>
          </a:p>
          <a:p>
            <a:pPr marL="0" indent="0">
              <a:buNone/>
            </a:pPr>
            <a:r>
              <a:rPr lang="en-US" sz="2900" dirty="0" smtClean="0"/>
              <a:t>/*</a:t>
            </a:r>
            <a:r>
              <a:rPr lang="en-US" sz="2900" dirty="0" err="1" smtClean="0"/>
              <a:t>ivertir</a:t>
            </a:r>
            <a:r>
              <a:rPr lang="en-US" sz="2900" dirty="0" smtClean="0"/>
              <a:t> </a:t>
            </a:r>
            <a:r>
              <a:rPr lang="en-US" sz="2900" dirty="0" err="1" smtClean="0"/>
              <a:t>dirección</a:t>
            </a:r>
            <a:r>
              <a:rPr lang="en-US" sz="2900" dirty="0" smtClean="0"/>
              <a:t> al </a:t>
            </a:r>
            <a:r>
              <a:rPr lang="en-US" sz="2900" dirty="0" err="1" smtClean="0"/>
              <a:t>chocar</a:t>
            </a:r>
            <a:r>
              <a:rPr lang="en-US" sz="2900" dirty="0" smtClean="0"/>
              <a:t> con un </a:t>
            </a:r>
            <a:r>
              <a:rPr lang="en-US" sz="2900" dirty="0" err="1" smtClean="0"/>
              <a:t>borde</a:t>
            </a:r>
            <a:r>
              <a:rPr lang="en-US" sz="2900" dirty="0" smtClean="0"/>
              <a:t> vertical*/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if(x1 &gt; </a:t>
            </a:r>
            <a:r>
              <a:rPr lang="en-US" sz="2900" dirty="0" err="1"/>
              <a:t>windowWidth-rsize</a:t>
            </a:r>
            <a:r>
              <a:rPr lang="en-US" sz="2900" dirty="0"/>
              <a:t> || x1 &lt; -</a:t>
            </a:r>
            <a:r>
              <a:rPr lang="en-US" sz="2900" dirty="0" err="1"/>
              <a:t>windowWidth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/>
              <a:t>        </a:t>
            </a:r>
            <a:r>
              <a:rPr lang="en-US" sz="2900" dirty="0" smtClean="0"/>
              <a:t>	</a:t>
            </a:r>
            <a:r>
              <a:rPr lang="en-US" sz="2900" dirty="0" err="1" smtClean="0"/>
              <a:t>xstep</a:t>
            </a:r>
            <a:r>
              <a:rPr lang="en-US" sz="2900" dirty="0" smtClean="0"/>
              <a:t> </a:t>
            </a:r>
            <a:r>
              <a:rPr lang="en-US" sz="2900" dirty="0"/>
              <a:t>= -</a:t>
            </a:r>
            <a:r>
              <a:rPr lang="en-US" sz="2900" dirty="0" err="1"/>
              <a:t>xstep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    // </a:t>
            </a:r>
            <a:r>
              <a:rPr lang="en-US" sz="2900" dirty="0" err="1"/>
              <a:t>ivertir</a:t>
            </a:r>
            <a:r>
              <a:rPr lang="en-US" sz="2900" dirty="0"/>
              <a:t> </a:t>
            </a:r>
            <a:r>
              <a:rPr lang="en-US" sz="2900" dirty="0" err="1"/>
              <a:t>dirección</a:t>
            </a:r>
            <a:r>
              <a:rPr lang="en-US" sz="2900" dirty="0"/>
              <a:t> al </a:t>
            </a:r>
            <a:r>
              <a:rPr lang="en-US" sz="2900" dirty="0" err="1"/>
              <a:t>chocar</a:t>
            </a:r>
            <a:r>
              <a:rPr lang="en-US" sz="2900" dirty="0"/>
              <a:t> con </a:t>
            </a:r>
            <a:r>
              <a:rPr lang="en-US" sz="2900" dirty="0" smtClean="0"/>
              <a:t>tope o </a:t>
            </a:r>
            <a:r>
              <a:rPr lang="en-US" sz="2900" dirty="0" err="1" smtClean="0"/>
              <a:t>piso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</a:t>
            </a:r>
            <a:r>
              <a:rPr lang="en-US" sz="2900" dirty="0" smtClean="0"/>
              <a:t>if(y1&gt;</a:t>
            </a:r>
            <a:r>
              <a:rPr lang="en-US" sz="2900" dirty="0" err="1" smtClean="0"/>
              <a:t>windowHeight</a:t>
            </a:r>
            <a:r>
              <a:rPr lang="en-US" sz="2900" dirty="0" smtClean="0"/>
              <a:t> ||y1 </a:t>
            </a:r>
            <a:r>
              <a:rPr lang="en-US" sz="2900" dirty="0"/>
              <a:t>&lt; -</a:t>
            </a:r>
            <a:r>
              <a:rPr lang="en-US" sz="2900" dirty="0" err="1"/>
              <a:t>windowHeight</a:t>
            </a:r>
            <a:r>
              <a:rPr lang="en-US" sz="2900" dirty="0"/>
              <a:t> + </a:t>
            </a:r>
            <a:r>
              <a:rPr lang="en-US" sz="2900" dirty="0" err="1"/>
              <a:t>rsize</a:t>
            </a:r>
            <a:r>
              <a:rPr lang="en-US" sz="2900" dirty="0" smtClean="0"/>
              <a:t>)</a:t>
            </a:r>
            <a:r>
              <a:rPr lang="en-US" sz="2900" dirty="0"/>
              <a:t>	</a:t>
            </a:r>
            <a:r>
              <a:rPr lang="en-US" sz="2900" dirty="0" err="1" smtClean="0"/>
              <a:t>ystep</a:t>
            </a:r>
            <a:r>
              <a:rPr lang="en-US" sz="2900" dirty="0" smtClean="0"/>
              <a:t> = -</a:t>
            </a:r>
            <a:r>
              <a:rPr lang="en-US" sz="2900" dirty="0" err="1" smtClean="0"/>
              <a:t>ystep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// </a:t>
            </a:r>
            <a:r>
              <a:rPr lang="en-US" sz="2900" dirty="0" smtClean="0"/>
              <a:t>mover </a:t>
            </a:r>
            <a:r>
              <a:rPr lang="en-US" sz="2900" dirty="0" err="1" smtClean="0"/>
              <a:t>cuadrado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x1 += </a:t>
            </a:r>
            <a:r>
              <a:rPr lang="en-US" sz="2900" dirty="0" err="1"/>
              <a:t>xstep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y1 += </a:t>
            </a:r>
            <a:r>
              <a:rPr lang="en-US" sz="2900" dirty="0" err="1"/>
              <a:t>ystep</a:t>
            </a:r>
            <a:r>
              <a:rPr lang="en-US" sz="2900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54399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</a:t>
            </a:r>
            <a:r>
              <a:rPr lang="pt-BR" sz="2000" dirty="0" smtClean="0"/>
              <a:t> </a:t>
            </a:r>
            <a:r>
              <a:rPr lang="en-US" sz="2000" dirty="0"/>
              <a:t>// </a:t>
            </a:r>
            <a:r>
              <a:rPr lang="en-US" sz="2000" dirty="0" err="1" smtClean="0"/>
              <a:t>Revisar</a:t>
            </a:r>
            <a:r>
              <a:rPr lang="en-US" sz="2000" dirty="0" smtClean="0"/>
              <a:t> </a:t>
            </a:r>
            <a:r>
              <a:rPr lang="en-US" sz="2000" dirty="0" err="1" smtClean="0"/>
              <a:t>fronteras</a:t>
            </a:r>
            <a:r>
              <a:rPr lang="en-US" sz="2000" dirty="0" smtClean="0"/>
              <a:t>. </a:t>
            </a:r>
            <a:r>
              <a:rPr lang="en-US" sz="2000" dirty="0" err="1" smtClean="0"/>
              <a:t>Es</a:t>
            </a:r>
            <a:r>
              <a:rPr lang="en-US" sz="2000" dirty="0" smtClean="0"/>
              <a:t> para el 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 err="1" smtClean="0"/>
              <a:t>cuando</a:t>
            </a:r>
            <a:r>
              <a:rPr lang="en-US" sz="2000" dirty="0" smtClean="0"/>
              <a:t> la </a:t>
            </a:r>
            <a:r>
              <a:rPr lang="en-US" sz="2000" dirty="0" err="1" smtClean="0"/>
              <a:t>ventana</a:t>
            </a:r>
            <a:r>
              <a:rPr lang="en-US" sz="2000" dirty="0" smtClean="0"/>
              <a:t> se </a:t>
            </a:r>
            <a:r>
              <a:rPr lang="en-US" sz="2000" dirty="0" err="1" smtClean="0"/>
              <a:t>hizo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más</a:t>
            </a:r>
            <a:r>
              <a:rPr lang="en-US" sz="2000" dirty="0" smtClean="0"/>
              <a:t> </a:t>
            </a:r>
            <a:r>
              <a:rPr lang="en-US" sz="2000" dirty="0" err="1" smtClean="0"/>
              <a:t>pequeña</a:t>
            </a:r>
            <a:r>
              <a:rPr lang="en-US" sz="2000" dirty="0" smtClean="0"/>
              <a:t> </a:t>
            </a:r>
            <a:r>
              <a:rPr lang="en-US" sz="2000" dirty="0" err="1" smtClean="0"/>
              <a:t>mientras</a:t>
            </a:r>
            <a:r>
              <a:rPr lang="en-US" sz="2000" dirty="0" smtClean="0"/>
              <a:t>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brincando</a:t>
            </a:r>
            <a:r>
              <a:rPr lang="en-US" sz="2000" dirty="0" smtClean="0"/>
              <a:t> y 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repente</a:t>
            </a:r>
            <a:r>
              <a:rPr lang="en-US" sz="2000" dirty="0" smtClean="0"/>
              <a:t> el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se </a:t>
            </a:r>
            <a:r>
              <a:rPr lang="en-US" sz="2000" dirty="0" err="1" smtClean="0"/>
              <a:t>encuentra</a:t>
            </a:r>
            <a:r>
              <a:rPr lang="en-US" sz="2000" dirty="0" smtClean="0"/>
              <a:t> </a:t>
            </a:r>
            <a:r>
              <a:rPr lang="en-US" sz="2000" dirty="0" err="1" smtClean="0"/>
              <a:t>afuera</a:t>
            </a:r>
            <a:r>
              <a:rPr lang="en-US" sz="2000" dirty="0" smtClean="0"/>
              <a:t> del </a:t>
            </a:r>
            <a:r>
              <a:rPr lang="en-US" sz="2000" dirty="0" err="1" smtClean="0"/>
              <a:t>nuevo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smtClean="0"/>
              <a:t>volume de </a:t>
            </a:r>
            <a:r>
              <a:rPr lang="en-US" sz="2000" dirty="0" err="1" smtClean="0"/>
              <a:t>ventana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if(x1 &gt; (</a:t>
            </a:r>
            <a:r>
              <a:rPr lang="en-US" sz="2000" dirty="0" err="1"/>
              <a:t>windowWidth-rsize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 </a:t>
            </a:r>
            <a:r>
              <a:rPr lang="en-US" sz="2000" dirty="0"/>
              <a:t>x1 = windowWidth-rsize-1;</a:t>
            </a:r>
          </a:p>
          <a:p>
            <a:pPr marL="0" indent="0">
              <a:buNone/>
            </a:pPr>
            <a:r>
              <a:rPr lang="en-US" sz="2000" dirty="0"/>
              <a:t>    else if(x1 &lt; -(</a:t>
            </a:r>
            <a:r>
              <a:rPr lang="en-US" sz="2000" dirty="0" err="1"/>
              <a:t>windowWidth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</a:t>
            </a:r>
            <a:r>
              <a:rPr lang="en-US" sz="2000" dirty="0"/>
              <a:t>x1 = - </a:t>
            </a:r>
            <a:r>
              <a:rPr lang="en-US" sz="2000" dirty="0" err="1"/>
              <a:t>windowWidth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/>
              <a:t>    if(y1 &gt; (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ystep</a:t>
            </a:r>
            <a:r>
              <a:rPr lang="en-US" sz="2000" dirty="0" smtClean="0"/>
              <a:t>))            </a:t>
            </a:r>
            <a:r>
              <a:rPr lang="en-US" sz="2000" dirty="0"/>
              <a:t>y1 = windowHeight-1;</a:t>
            </a:r>
          </a:p>
          <a:p>
            <a:pPr marL="0" indent="0">
              <a:buNone/>
            </a:pPr>
            <a:r>
              <a:rPr lang="en-US" sz="2000" dirty="0"/>
              <a:t>    else if(y1 &lt;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 </a:t>
            </a:r>
            <a:r>
              <a:rPr lang="en-US" sz="2000" dirty="0" err="1"/>
              <a:t>ystep</a:t>
            </a:r>
            <a:r>
              <a:rPr lang="en-US" sz="2000" dirty="0" smtClean="0"/>
              <a:t>)</a:t>
            </a:r>
            <a:r>
              <a:rPr lang="en-US" sz="2000" dirty="0"/>
              <a:t>				y1 =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// </a:t>
            </a:r>
            <a:r>
              <a:rPr lang="en-US" sz="2000" dirty="0" err="1" smtClean="0"/>
              <a:t>Redibujar</a:t>
            </a:r>
            <a:r>
              <a:rPr lang="en-US" sz="2000" dirty="0" smtClean="0"/>
              <a:t> </a:t>
            </a:r>
            <a:r>
              <a:rPr lang="en-US" sz="2000" dirty="0" err="1" smtClean="0"/>
              <a:t>escenario</a:t>
            </a:r>
            <a:r>
              <a:rPr lang="en-US" sz="2000" dirty="0" smtClean="0"/>
              <a:t> con </a:t>
            </a:r>
            <a:r>
              <a:rPr lang="en-US" sz="2000" dirty="0" err="1" smtClean="0"/>
              <a:t>nuevas</a:t>
            </a:r>
            <a:r>
              <a:rPr lang="en-US" sz="2000" dirty="0" smtClean="0"/>
              <a:t> </a:t>
            </a:r>
            <a:r>
              <a:rPr lang="en-US" sz="2000" dirty="0" err="1" smtClean="0"/>
              <a:t>coordinadas</a:t>
            </a:r>
            <a:r>
              <a:rPr lang="en-US" sz="2000" dirty="0" smtClean="0"/>
              <a:t> del </a:t>
            </a:r>
            <a:r>
              <a:rPr lang="en-US" sz="2000" dirty="0" err="1" smtClean="0"/>
              <a:t>rectángulo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glutPostRedisplay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glutTimerFunc</a:t>
            </a:r>
            <a:r>
              <a:rPr lang="en-US" sz="2000" dirty="0"/>
              <a:t>(33,TimerFunction, 1);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50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en-US" sz="3600" dirty="0" err="1"/>
              <a:t>SetupRC</a:t>
            </a:r>
            <a:r>
              <a:rPr lang="en-US" sz="3600" dirty="0"/>
              <a:t>(void)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“RC” en el nombre es abreviatura de “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rendering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” ; en su vez las palabras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renderizado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ya pertenecen al vocabulario de los términos de realidad virtual; busquen  en internet su significado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ejemplo la configuración del contexto es muy simple: la función solamente asigna Azul como el color del fondo </a:t>
            </a:r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78239" y="3477721"/>
            <a:ext cx="10239531" cy="2924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SetupRC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    // Set clear color to blue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glClearColor</a:t>
            </a:r>
            <a:r>
              <a:rPr lang="en-US" dirty="0"/>
              <a:t>(0.0f, 0.0f, 1.0f, 1.0f);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886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de-DE" sz="3600" dirty="0" smtClean="0"/>
              <a:t>ChangeSize(GLsizei </a:t>
            </a:r>
            <a:r>
              <a:rPr lang="de-DE" sz="3600" dirty="0"/>
              <a:t>w, GLsizei h)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925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de 03…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que es la función responsable de procesar los eventos asociados con redimensión de ventana gráfica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Por las especificaciones de GLUT esta función debe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ener dos parámetros que representan la posición del ratón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lógica de redimensión de ventanas es común para todas aplicaciones de Windows: con un botón de ratón jalar una esquina de ventana o un borde. Al momento desoprimir el botón ocurre el evento correspondiente y las coordenadas de ratón se interpretan como w y h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 particular la función modifica el tamaño del cuadrado rojo respondiendo al cambio de tamaños de la ventana gráfica. </a:t>
            </a:r>
            <a:r>
              <a:rPr lang="es-419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Hagan experimentos directos al respecto y analicen el código de la función como un ejercicio 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Nota. Esta función realiza llamados a varias funciones de </a:t>
            </a:r>
            <a:r>
              <a:rPr lang="es-41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las cuales se estudiarán en el resto del curso, entonces es solo primer acercamiento a los temas futuras</a:t>
            </a:r>
          </a:p>
        </p:txBody>
      </p:sp>
    </p:spTree>
    <p:extLst>
      <p:ext uri="{BB962C8B-B14F-4D97-AF65-F5344CB8AC3E}">
        <p14:creationId xmlns:p14="http://schemas.microsoft.com/office/powerpoint/2010/main" val="198091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/>
              <a:t>Modifiquen el código de biliar…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rojo corra tres veces más rápido</a:t>
            </a:r>
          </a:p>
          <a:p>
            <a:r>
              <a:rPr lang="es-419" dirty="0" smtClean="0"/>
              <a:t>         el fondo de la ventana gráfica sea verde</a:t>
            </a:r>
          </a:p>
          <a:p>
            <a:r>
              <a:rPr lang="es-419" dirty="0" smtClean="0"/>
              <a:t>         título de la ventana gráfica sea “mis primeras pruebas graficas”</a:t>
            </a:r>
          </a:p>
          <a:p>
            <a:r>
              <a:rPr lang="es-419" dirty="0" smtClean="0"/>
              <a:t>         en lugar del llamado </a:t>
            </a:r>
            <a:r>
              <a:rPr lang="es-419" dirty="0" err="1" smtClean="0"/>
              <a:t>glutSwapBuffer</a:t>
            </a:r>
            <a:r>
              <a:rPr lang="es-419" dirty="0" smtClean="0"/>
              <a:t> sea </a:t>
            </a:r>
            <a:r>
              <a:rPr lang="en-US" dirty="0" err="1" smtClean="0"/>
              <a:t>glFlush</a:t>
            </a:r>
            <a:r>
              <a:rPr lang="en-US" dirty="0" smtClean="0"/>
              <a:t>() </a:t>
            </a:r>
            <a:r>
              <a:rPr lang="en-US" dirty="0" err="1" smtClean="0"/>
              <a:t>mientras</a:t>
            </a:r>
            <a:r>
              <a:rPr lang="en-US" dirty="0" smtClean="0"/>
              <a:t> el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corriendo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</a:t>
            </a:r>
            <a:r>
              <a:rPr lang="en-US" dirty="0" err="1" smtClean="0"/>
              <a:t>abajo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color cambia entre </a:t>
            </a:r>
            <a:r>
              <a:rPr lang="en-US" dirty="0" err="1" smtClean="0"/>
              <a:t>rojo</a:t>
            </a:r>
            <a:r>
              <a:rPr lang="en-US" dirty="0" smtClean="0"/>
              <a:t>/</a:t>
            </a:r>
            <a:r>
              <a:rPr lang="en-US" dirty="0" err="1" smtClean="0"/>
              <a:t>verde</a:t>
            </a:r>
            <a:r>
              <a:rPr lang="en-US" dirty="0" smtClean="0"/>
              <a:t>;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izquierda</a:t>
            </a:r>
            <a:r>
              <a:rPr lang="en-US" dirty="0" smtClean="0"/>
              <a:t>/</a:t>
            </a:r>
            <a:r>
              <a:rPr lang="en-US" dirty="0" err="1" smtClean="0"/>
              <a:t>derecha</a:t>
            </a:r>
            <a:r>
              <a:rPr lang="en-US" dirty="0" smtClean="0"/>
              <a:t> el color del </a:t>
            </a:r>
            <a:r>
              <a:rPr lang="en-US" dirty="0" err="1" smtClean="0"/>
              <a:t>fondo</a:t>
            </a:r>
            <a:r>
              <a:rPr lang="en-US" dirty="0" smtClean="0"/>
              <a:t> cambia entre </a:t>
            </a:r>
            <a:r>
              <a:rPr lang="en-US" dirty="0" err="1" smtClean="0"/>
              <a:t>azul</a:t>
            </a:r>
            <a:r>
              <a:rPr lang="en-US" dirty="0" smtClean="0"/>
              <a:t>/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endParaRPr lang="en-US" dirty="0" smtClean="0"/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err="1" smtClean="0"/>
              <a:t>glClear</a:t>
            </a:r>
            <a:r>
              <a:rPr lang="en-US" i="1" dirty="0" smtClean="0"/>
              <a:t>(), </a:t>
            </a:r>
            <a:r>
              <a:rPr lang="en-US" dirty="0" err="1" smtClean="0"/>
              <a:t>glClearColor</a:t>
            </a:r>
            <a:r>
              <a:rPr lang="en-US" dirty="0" smtClean="0"/>
              <a:t>(), </a:t>
            </a:r>
            <a:r>
              <a:rPr lang="en-US" i="1" dirty="0" smtClean="0"/>
              <a:t>glColor3f(), </a:t>
            </a:r>
            <a:r>
              <a:rPr lang="en-US" i="1" dirty="0" err="1"/>
              <a:t>glRectf</a:t>
            </a:r>
            <a:r>
              <a:rPr lang="en-US" i="1" dirty="0"/>
              <a:t>(), </a:t>
            </a:r>
            <a:r>
              <a:rPr lang="en-US" i="1" dirty="0" err="1"/>
              <a:t>glutPostRedisplay</a:t>
            </a:r>
            <a:r>
              <a:rPr lang="en-US" i="1" dirty="0" smtClean="0"/>
              <a:t>(),  </a:t>
            </a:r>
            <a:r>
              <a:rPr lang="en-US" i="1" dirty="0" err="1" smtClean="0"/>
              <a:t>glutTimerFunc</a:t>
            </a:r>
            <a:r>
              <a:rPr lang="en-US" i="1" dirty="0" smtClean="0"/>
              <a:t>(), </a:t>
            </a:r>
            <a:r>
              <a:rPr lang="en-US" dirty="0" err="1"/>
              <a:t>glutSwapBuffers</a:t>
            </a:r>
            <a:r>
              <a:rPr lang="en-US" dirty="0" smtClean="0"/>
              <a:t>(), </a:t>
            </a:r>
            <a:r>
              <a:rPr lang="en-US" dirty="0" err="1" smtClean="0"/>
              <a:t>glFlush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endParaRPr lang="es-419" sz="2000" dirty="0" smtClean="0"/>
          </a:p>
          <a:p>
            <a:endParaRPr lang="es-419" sz="2000" dirty="0" smtClean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823</Words>
  <Application>Microsoft Office PowerPoint</Application>
  <PresentationFormat>Panorámica</PresentationFormat>
  <Paragraphs>101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23-I uea: Graficas por Computadora(1151051)  Grupo CSI01; Horario: Lu-Mie-Vie 11:30—13:00 RESUMENES DEL CURSO Sección: 1ª técnica de animación: uso de  glutTimerFunc()</vt:lpstr>
      <vt:lpstr>Seguimos analizando el código http://newton.uam.mx/xgeorge/uea/graficacion/TEST_programs/biliar_sqare0.cpp</vt:lpstr>
      <vt:lpstr>Función RenderScene()                   (1) </vt:lpstr>
      <vt:lpstr>Función RenderScene()            (2) </vt:lpstr>
      <vt:lpstr>Función TimerFunction(int value) (1) (el código en la diapositiva que sigue) </vt:lpstr>
      <vt:lpstr>Función TimerFunction(int value) (2)</vt:lpstr>
      <vt:lpstr>Función void SetupRC(void)</vt:lpstr>
      <vt:lpstr>Función void ChangeSize(GLsizei w, GLsizei h)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71</cp:revision>
  <dcterms:created xsi:type="dcterms:W3CDTF">2020-04-21T14:24:09Z</dcterms:created>
  <dcterms:modified xsi:type="dcterms:W3CDTF">2023-02-08T23:56:14Z</dcterms:modified>
</cp:coreProperties>
</file>