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3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2_I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2_I/CORRIENTE_GRAF_05_05_22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Intro_Programacion_lineamientos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01_introducion_al_curso_01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3_I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1_P/HORARIO_G_Kh_21_P.do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joinchat/JcBZ8hFpvDFhODZ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</a:t>
            </a:r>
            <a:r>
              <a:rPr lang="es-MX" sz="3600" dirty="0" smtClean="0"/>
              <a:t>23-I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Graficas por Computadora(1151051)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CSI01;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 </a:t>
            </a:r>
            <a:r>
              <a:rPr lang="es-MX" sz="3600" dirty="0" smtClean="0"/>
              <a:t>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100011" y="3120570"/>
            <a:ext cx="5533184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graficas.computadora.23i@gmail.com</a:t>
            </a:r>
            <a:r>
              <a:rPr lang="es-ES" sz="2000" dirty="0"/>
              <a:t> 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Enfoque mixto: combinar </a:t>
            </a:r>
            <a:r>
              <a:rPr lang="es-419" dirty="0" smtClean="0"/>
              <a:t>el enfoque presencial con la ventajas desarrolladas durante el periodo de trabajo en el modo remoto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557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de </a:t>
            </a:r>
            <a:r>
              <a:rPr lang="en-US" dirty="0" err="1" smtClean="0"/>
              <a:t>contingencia</a:t>
            </a:r>
            <a:r>
              <a:rPr lang="en-US" dirty="0" smtClean="0"/>
              <a:t> de COVID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Presentación de materiales de clases de manera anticipada:</a:t>
            </a:r>
          </a:p>
          <a:p>
            <a:pPr lvl="1"/>
            <a:r>
              <a:rPr lang="es-419" dirty="0" smtClean="0"/>
              <a:t>Profesor sube archivos del curso en anticipación de cada clase</a:t>
            </a:r>
          </a:p>
          <a:p>
            <a:pPr lvl="2"/>
            <a:r>
              <a:rPr lang="es-419" dirty="0" smtClean="0"/>
              <a:t>Los archivos contienen presentación de conceptos y las técnicas específicas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trabajen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en turno.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566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/>
              <a:t>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contingencia</a:t>
            </a:r>
            <a:r>
              <a:rPr lang="en-US" dirty="0"/>
              <a:t> de COVID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1207433"/>
            <a:ext cx="11466285" cy="5275748"/>
          </a:xfrm>
        </p:spPr>
        <p:txBody>
          <a:bodyPr>
            <a:noAutofit/>
          </a:bodyPr>
          <a:lstStyle/>
          <a:p>
            <a:r>
              <a:rPr lang="es-419" sz="2400" dirty="0" smtClean="0"/>
              <a:t>Uso de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/>
              <a:t>:</a:t>
            </a:r>
            <a:r>
              <a:rPr lang="es-419" sz="2400" dirty="0" smtClean="0"/>
              <a:t> En la página de acceso al correo universitario en la esquina superior-derecha hay botón “reja”, abriendo el cual se pueden ver estas aplicaciones.</a:t>
            </a:r>
          </a:p>
          <a:p>
            <a:r>
              <a:rPr lang="es-419" sz="2400" dirty="0" smtClean="0"/>
              <a:t>Dichas aplicaciones se usan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compartir las ventanas de trabajo y los mensajes (chat) durante cada sesión. Los mensajes pueden ser de texto o por audio (</a:t>
            </a:r>
            <a:r>
              <a:rPr lang="es-419" dirty="0" err="1" smtClean="0"/>
              <a:t>sugeto</a:t>
            </a:r>
            <a:r>
              <a:rPr lang="es-419" dirty="0" smtClean="0"/>
              <a:t> el uso de diademas)</a:t>
            </a:r>
          </a:p>
          <a:p>
            <a:r>
              <a:rPr lang="es-419" sz="2400" dirty="0" smtClean="0"/>
              <a:t>El espacio virtual para un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</a:t>
            </a:r>
            <a:r>
              <a:rPr lang="es-419" sz="2400" dirty="0" smtClean="0"/>
              <a:t>para conectarse con </a:t>
            </a:r>
            <a:r>
              <a:rPr lang="es-419" sz="2400" dirty="0"/>
              <a:t>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23_I?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r>
              <a:rPr lang="es-419" sz="2400" dirty="0" smtClean="0"/>
              <a:t>Normalmente, las sesiones presenciales de cada clase serán grabados  y publicadas  en canal </a:t>
            </a:r>
          </a:p>
          <a:p>
            <a:pPr marL="0" indent="0">
              <a:buNone/>
            </a:pPr>
            <a:r>
              <a:rPr lang="es-419" sz="2400" dirty="0"/>
              <a:t>	</a:t>
            </a:r>
            <a:r>
              <a:rPr lang="es-419" sz="2400" dirty="0" smtClean="0"/>
              <a:t>https</a:t>
            </a:r>
            <a:r>
              <a:rPr lang="es-419" sz="2400" dirty="0"/>
              <a:t>://www.youtube.com/channel/UCwvOf5YkAlpv0tWuAi96cEw </a:t>
            </a:r>
            <a:endParaRPr lang="es-419" sz="2400" dirty="0" smtClean="0"/>
          </a:p>
          <a:p>
            <a:pPr marL="0" indent="0">
              <a:buNone/>
            </a:pPr>
            <a:r>
              <a:rPr lang="es-419" sz="2400" dirty="0" smtClean="0"/>
              <a:t>del profesor como </a:t>
            </a:r>
            <a:r>
              <a:rPr lang="es-419" sz="2400" dirty="0" err="1" smtClean="0"/>
              <a:t>playlist</a:t>
            </a:r>
            <a:r>
              <a:rPr lang="es-419" sz="2400" dirty="0" smtClean="0"/>
              <a:t> </a:t>
            </a:r>
          </a:p>
          <a:p>
            <a:r>
              <a:rPr lang="es-419" sz="2400" dirty="0"/>
              <a:t>Repositorio de la información del </a:t>
            </a:r>
            <a:r>
              <a:rPr lang="es-419" sz="2400" dirty="0" smtClean="0"/>
              <a:t>23_I </a:t>
            </a:r>
            <a:r>
              <a:rPr lang="es-419" sz="2400" dirty="0" smtClean="0"/>
              <a:t>(excepto grabaciones) será </a:t>
            </a:r>
            <a:r>
              <a:rPr lang="en-US" sz="2400" i="1" dirty="0">
                <a:hlinkClick r:id="rId2"/>
              </a:rPr>
              <a:t>http://</a:t>
            </a:r>
            <a:r>
              <a:rPr lang="en-US" sz="2400" i="1" dirty="0" smtClean="0">
                <a:hlinkClick r:id="rId2"/>
              </a:rPr>
              <a:t>newton.uam.mx/xgeorge/uea/graficacion</a:t>
            </a:r>
            <a:r>
              <a:rPr lang="en-US" sz="2400" i="1" dirty="0" smtClean="0"/>
              <a:t>/23_I</a:t>
            </a:r>
            <a:endParaRPr lang="es-419" sz="2400" dirty="0"/>
          </a:p>
          <a:p>
            <a:r>
              <a:rPr lang="es-419" sz="2400" dirty="0" smtClean="0"/>
              <a:t>Profesor va a editar permanentemente el archivo llamado CORRIENTE*.pdf</a:t>
            </a:r>
            <a:r>
              <a:rPr lang="es-419" sz="2400" dirty="0"/>
              <a:t> </a:t>
            </a:r>
            <a:r>
              <a:rPr lang="es-419" sz="2400" dirty="0" smtClean="0"/>
              <a:t>como una guía a todos recursos desarrollados durante el trimestre </a:t>
            </a:r>
            <a:r>
              <a:rPr lang="es-419" sz="2400" dirty="0" smtClean="0"/>
              <a:t>23_I </a:t>
            </a:r>
            <a:r>
              <a:rPr lang="es-419" sz="2400" dirty="0" smtClean="0"/>
              <a:t>y subirlo a dicho repositorio</a:t>
            </a:r>
          </a:p>
          <a:p>
            <a:r>
              <a:rPr lang="es-419" sz="2400" dirty="0" smtClean="0"/>
              <a:t>Los </a:t>
            </a:r>
            <a:r>
              <a:rPr lang="es-419" sz="2400" dirty="0" smtClean="0"/>
              <a:t>alumnos pueden aprovechar las grabaciones </a:t>
            </a:r>
            <a:r>
              <a:rPr lang="es-419" sz="2400" dirty="0" smtClean="0"/>
              <a:t>de </a:t>
            </a:r>
            <a:r>
              <a:rPr lang="es-419" sz="2400" dirty="0" smtClean="0"/>
              <a:t>todo el curso del trimestre </a:t>
            </a:r>
            <a:r>
              <a:rPr lang="es-419" sz="2400" dirty="0" smtClean="0"/>
              <a:t>22_I. </a:t>
            </a:r>
            <a:r>
              <a:rPr lang="es-419" sz="2400" dirty="0" smtClean="0"/>
              <a:t>Vean </a:t>
            </a:r>
            <a:r>
              <a:rPr lang="es-419" sz="2400" dirty="0">
                <a:hlinkClick r:id="rId3"/>
              </a:rPr>
              <a:t>http://</a:t>
            </a:r>
            <a:r>
              <a:rPr lang="es-419" sz="2400" dirty="0" smtClean="0">
                <a:hlinkClick r:id="rId3"/>
              </a:rPr>
              <a:t>newton.uam.mx/xgeorge/uea/graficacion/22_I/</a:t>
            </a:r>
            <a:r>
              <a:rPr lang="es-419" sz="2400" dirty="0" smtClean="0"/>
              <a:t> </a:t>
            </a:r>
            <a:r>
              <a:rPr lang="es-419" sz="2400" dirty="0"/>
              <a:t>usando </a:t>
            </a:r>
            <a:r>
              <a:rPr lang="es-419" sz="2400" dirty="0" smtClean="0"/>
              <a:t>el archivo </a:t>
            </a:r>
            <a:r>
              <a:rPr lang="es-419" sz="2400" dirty="0" smtClean="0">
                <a:hlinkClick r:id="rId4"/>
              </a:rPr>
              <a:t>CORRIENTE_GRAF_*.pdf</a:t>
            </a:r>
            <a:r>
              <a:rPr lang="es-419" sz="2400" dirty="0" smtClean="0"/>
              <a:t> como la guía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16273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dos exámenes rápidos . Los exámenes son práctico-conceptuales.</a:t>
            </a:r>
          </a:p>
          <a:p>
            <a:pPr lvl="1"/>
            <a:r>
              <a:rPr lang="es-419" dirty="0" smtClean="0"/>
              <a:t>Entregar un proyecto que cumple con una serie de especificaciones</a:t>
            </a:r>
          </a:p>
          <a:p>
            <a:r>
              <a:rPr lang="es-419" dirty="0" smtClean="0"/>
              <a:t>Los pesos de tareas + exámenes +proyecto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newton.uam.mx/xgeorge/uea/graficacion/22_P/</a:t>
            </a:r>
            <a:r>
              <a:rPr lang="es-MX" sz="2000" dirty="0" smtClean="0"/>
              <a:t>01_introducion_al_curso_01.doc</a:t>
            </a:r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9433"/>
            <a:ext cx="10515600" cy="5305195"/>
          </a:xfrm>
        </p:spPr>
        <p:txBody>
          <a:bodyPr>
            <a:normAutofit/>
          </a:bodyPr>
          <a:lstStyle/>
          <a:p>
            <a:r>
              <a:rPr lang="es-419" dirty="0" smtClean="0"/>
              <a:t>Vamos a implementar los programas en C++ de realidad virtual en la plataforma </a:t>
            </a:r>
            <a:r>
              <a:rPr lang="es-419" dirty="0" err="1" smtClean="0"/>
              <a:t>OpenGL</a:t>
            </a:r>
            <a:r>
              <a:rPr lang="es-419" dirty="0" smtClean="0"/>
              <a:t> bajo IDE Visual Studio (VS) </a:t>
            </a:r>
            <a:r>
              <a:rPr lang="es-419" dirty="0"/>
              <a:t>(</a:t>
            </a:r>
            <a:r>
              <a:rPr lang="es-419" dirty="0" smtClean="0"/>
              <a:t>del </a:t>
            </a:r>
            <a:r>
              <a:rPr lang="es-419" dirty="0"/>
              <a:t>2010 o </a:t>
            </a:r>
            <a:r>
              <a:rPr lang="es-419" dirty="0" smtClean="0"/>
              <a:t>una versión mayor, hasta la versión de 2017) en el sistema operativo Windows</a:t>
            </a:r>
          </a:p>
          <a:p>
            <a:r>
              <a:rPr lang="es-419" dirty="0" smtClean="0"/>
              <a:t>Para instalar IDE busquen “Visual Studio </a:t>
            </a:r>
            <a:r>
              <a:rPr lang="es-419" dirty="0" err="1" smtClean="0"/>
              <a:t>download</a:t>
            </a:r>
            <a:r>
              <a:rPr lang="es-419" dirty="0" smtClean="0"/>
              <a:t>” en Internet</a:t>
            </a:r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necesitan el paquete GLUT . Los detalles de configuración de un proyecto basado en GLUT vean en p.4 del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newton.uam.mx/xgeorge/uea/graficacion/23_I/01_introducion_al_curso_01.doc</a:t>
            </a:r>
            <a:endParaRPr lang="en-US" sz="2000" dirty="0" smtClean="0"/>
          </a:p>
          <a:p>
            <a:r>
              <a:rPr lang="en-US" dirty="0" err="1"/>
              <a:t>Liga</a:t>
            </a:r>
            <a:r>
              <a:rPr lang="en-US" dirty="0"/>
              <a:t> </a:t>
            </a:r>
            <a:r>
              <a:rPr lang="en-US" dirty="0" smtClean="0"/>
              <a:t>a un </a:t>
            </a:r>
            <a:r>
              <a:rPr lang="en-US" dirty="0"/>
              <a:t>video </a:t>
            </a:r>
            <a:r>
              <a:rPr lang="en-US" dirty="0" err="1"/>
              <a:t>donde</a:t>
            </a:r>
            <a:r>
              <a:rPr lang="en-US" dirty="0"/>
              <a:t> se </a:t>
            </a:r>
            <a:r>
              <a:rPr lang="en-US" dirty="0" err="1"/>
              <a:t>explica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configurar</a:t>
            </a:r>
            <a:r>
              <a:rPr lang="en-US" dirty="0"/>
              <a:t> y </a:t>
            </a:r>
            <a:r>
              <a:rPr lang="en-US" dirty="0" err="1"/>
              <a:t>probar</a:t>
            </a:r>
            <a:r>
              <a:rPr lang="en-US" dirty="0"/>
              <a:t> un </a:t>
            </a:r>
            <a:r>
              <a:rPr lang="en-US" dirty="0" err="1"/>
              <a:t>proyecto</a:t>
            </a:r>
            <a:r>
              <a:rPr lang="en-US" dirty="0"/>
              <a:t> con GLUT:</a:t>
            </a:r>
          </a:p>
          <a:p>
            <a:pPr marL="0" indent="0">
              <a:buNone/>
            </a:pPr>
            <a:r>
              <a:rPr lang="en-US" dirty="0" smtClean="0"/>
              <a:t>                     https</a:t>
            </a:r>
            <a:r>
              <a:rPr lang="en-US" dirty="0"/>
              <a:t>://youtu.be/OINeHAAAALk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>
                <a:hlinkClick r:id="rId2"/>
              </a:rPr>
              <a:t>http://newton.uam.mx/xgeorge/uea/graficacion</a:t>
            </a:r>
            <a:r>
              <a:rPr lang="en-US" i="1" dirty="0" smtClean="0"/>
              <a:t> . </a:t>
            </a:r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específica</a:t>
            </a:r>
            <a:r>
              <a:rPr lang="en-US" dirty="0" smtClean="0"/>
              <a:t> para el trimester </a:t>
            </a:r>
            <a:r>
              <a:rPr lang="en-US" dirty="0" smtClean="0"/>
              <a:t>23-I </a:t>
            </a:r>
            <a:r>
              <a:rPr lang="en-US" dirty="0" smtClean="0"/>
              <a:t>se </a:t>
            </a:r>
            <a:r>
              <a:rPr lang="en-US" dirty="0" err="1" smtClean="0"/>
              <a:t>ubicará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newton.uam.mx/xgeorge/uea/graficacion</a:t>
            </a:r>
            <a:r>
              <a:rPr lang="en-US" i="1" dirty="0" smtClean="0"/>
              <a:t>/23_I</a:t>
            </a:r>
            <a:endParaRPr lang="es-MX" dirty="0" smtClean="0"/>
          </a:p>
          <a:p>
            <a:r>
              <a:rPr lang="es-419" dirty="0" smtClean="0"/>
              <a:t>Sobre libros de texto y tutoriales -&gt; vean p. 5 de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newton.uam.mx/xgeorge/uea/graficacion/23_I/</a:t>
            </a:r>
            <a:r>
              <a:rPr lang="en-US" sz="2000" dirty="0" smtClean="0"/>
              <a:t>01_introducion_al_curso_01.doc</a:t>
            </a:r>
            <a:endParaRPr lang="es-MX" sz="2000" dirty="0" smtClean="0"/>
          </a:p>
          <a:p>
            <a:r>
              <a:rPr lang="es-MX" dirty="0" smtClean="0"/>
              <a:t>Página oficial de </a:t>
            </a:r>
            <a:r>
              <a:rPr lang="es-MX" dirty="0" err="1" smtClean="0"/>
              <a:t>OpenGL</a:t>
            </a:r>
            <a:r>
              <a:rPr lang="es-MX" dirty="0"/>
              <a:t> https://www.opengl.org/</a:t>
            </a:r>
            <a:endParaRPr lang="es-MX" dirty="0" smtClean="0"/>
          </a:p>
          <a:p>
            <a:r>
              <a:rPr lang="es-MX" dirty="0" smtClean="0"/>
              <a:t>Wikipedia y otras fuentes de Internet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4"/>
              </a:rPr>
              <a:t>http://</a:t>
            </a:r>
            <a:r>
              <a:rPr lang="en-US" sz="2000" i="1" dirty="0" smtClean="0">
                <a:hlinkClick r:id="rId4"/>
              </a:rPr>
              <a:t>newton.uam.mx/xgeorge/uea/graficacion/23_I/</a:t>
            </a:r>
            <a:r>
              <a:rPr lang="es-419" sz="2000" dirty="0" smtClean="0">
                <a:hlinkClick r:id="rId4"/>
              </a:rPr>
              <a:t>HORARIO_G_Kh_23_I.doc</a:t>
            </a:r>
            <a:r>
              <a:rPr lang="es-419" sz="2000" dirty="0" smtClean="0"/>
              <a:t> </a:t>
            </a:r>
            <a:r>
              <a:rPr lang="es-419" dirty="0"/>
              <a:t>contiene entre </a:t>
            </a:r>
            <a:r>
              <a:rPr lang="es-419" dirty="0" smtClean="0"/>
              <a:t>otras cosas </a:t>
            </a:r>
            <a:r>
              <a:rPr lang="es-419" dirty="0" smtClean="0"/>
              <a:t>las direcciones </a:t>
            </a:r>
            <a:r>
              <a:rPr lang="es-419" dirty="0" smtClean="0"/>
              <a:t>del correo del </a:t>
            </a:r>
            <a:r>
              <a:rPr lang="es-419" dirty="0" err="1" smtClean="0"/>
              <a:t>prof.</a:t>
            </a:r>
            <a:r>
              <a:rPr lang="es-419" dirty="0" smtClean="0"/>
              <a:t> y del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7404"/>
            <a:ext cx="10515600" cy="1325563"/>
          </a:xfrm>
        </p:spPr>
        <p:txBody>
          <a:bodyPr/>
          <a:lstStyle/>
          <a:p>
            <a:r>
              <a:rPr lang="es-419" dirty="0" err="1" smtClean="0"/>
              <a:t>Asesorias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4059" y="2619634"/>
            <a:ext cx="10515600" cy="29902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3200" dirty="0" smtClean="0"/>
          </a:p>
          <a:p>
            <a:pPr marL="0" indent="0">
              <a:buNone/>
            </a:pPr>
            <a:r>
              <a:rPr lang="es-ES" sz="3200" dirty="0" err="1" smtClean="0"/>
              <a:t>Asesorias</a:t>
            </a:r>
            <a:r>
              <a:rPr lang="es-ES" sz="3200" dirty="0" smtClean="0"/>
              <a:t> remotas con el profesor se programen a través de solicitud por e-mail</a:t>
            </a: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r>
              <a:rPr lang="es-419" sz="3200" dirty="0"/>
              <a:t>Ayuda instantánea (con ayudante)</a:t>
            </a:r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ES" sz="2000" u="sng" dirty="0">
                <a:hlinkClick r:id="rId2"/>
              </a:rPr>
              <a:t>https://</a:t>
            </a:r>
            <a:r>
              <a:rPr lang="es-ES" sz="2000" u="sng" dirty="0" smtClean="0">
                <a:hlinkClick r:id="rId2"/>
              </a:rPr>
              <a:t>t.me/joinchat/JcBZ8hFpvDFhODZj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898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656</Words>
  <Application>Microsoft Office PowerPoint</Application>
  <PresentationFormat>Panorámica</PresentationFormat>
  <Paragraphs>65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23-I uea: Graficas por Computadora(1151051)  Grupo CSI01; Horario: Lu-Mie-Vie 11:30—13:00  RESUMENES DEL CURSO Sección: 01_Introducción_01</vt:lpstr>
      <vt:lpstr>¿Cómo vamos a trabajar?</vt:lpstr>
      <vt:lpstr>El enfoque realizado en periodo de contingencia de COVID (1)</vt:lpstr>
      <vt:lpstr>El enfoque realizado en periodo de contingencia de COVID (2)</vt:lpstr>
      <vt:lpstr>¿Cómo vamos a trabajar en 23_I? </vt:lpstr>
      <vt:lpstr>Evaluación</vt:lpstr>
      <vt:lpstr>Herramientas de programación para el curso</vt:lpstr>
      <vt:lpstr>Fuentes de información</vt:lpstr>
      <vt:lpstr>Asesorias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a</cp:lastModifiedBy>
  <cp:revision>63</cp:revision>
  <dcterms:created xsi:type="dcterms:W3CDTF">2020-04-14T16:00:01Z</dcterms:created>
  <dcterms:modified xsi:type="dcterms:W3CDTF">2023-02-03T16:44:06Z</dcterms:modified>
</cp:coreProperties>
</file>