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84" r:id="rId5"/>
    <p:sldId id="295" r:id="rId6"/>
    <p:sldId id="290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La técnica de primitivas permite </a:t>
            </a:r>
            <a:r>
              <a:rPr lang="es-419" dirty="0"/>
              <a:t>g</a:t>
            </a:r>
            <a:r>
              <a:rPr lang="es-419" dirty="0" smtClean="0"/>
              <a:t>enerar modelos de una clase limitada. Para objetos curveados se tiene que combinar dicha técnica con la de </a:t>
            </a:r>
            <a:r>
              <a:rPr lang="es-419" i="1" dirty="0" smtClean="0"/>
              <a:t>evaluadores</a:t>
            </a:r>
            <a:r>
              <a:rPr lang="es-419" dirty="0" smtClean="0"/>
              <a:t>.</a:t>
            </a:r>
          </a:p>
          <a:p>
            <a:r>
              <a:rPr lang="es-419" i="1" dirty="0" smtClean="0"/>
              <a:t>Evaluador</a:t>
            </a:r>
            <a:r>
              <a:rPr lang="es-419" dirty="0" smtClean="0"/>
              <a:t> es un mapeo suave de un dominio en R</a:t>
            </a:r>
            <a:r>
              <a:rPr lang="es-419" baseline="30000" dirty="0" smtClean="0"/>
              <a:t>1 </a:t>
            </a:r>
            <a:r>
              <a:rPr lang="es-419" dirty="0" smtClean="0"/>
              <a:t> ( o R</a:t>
            </a:r>
            <a:r>
              <a:rPr lang="es-419" baseline="30000" dirty="0" smtClean="0"/>
              <a:t>2</a:t>
            </a:r>
            <a:r>
              <a:rPr lang="es-419" dirty="0"/>
              <a:t>, </a:t>
            </a:r>
            <a:r>
              <a:rPr lang="es-419" dirty="0" smtClean="0"/>
              <a:t>R</a:t>
            </a:r>
            <a:r>
              <a:rPr lang="es-419" baseline="30000" dirty="0"/>
              <a:t>3</a:t>
            </a:r>
            <a:r>
              <a:rPr lang="es-419" dirty="0" smtClean="0"/>
              <a:t>, </a:t>
            </a:r>
            <a:r>
              <a:rPr lang="es-419" dirty="0"/>
              <a:t>etc</a:t>
            </a:r>
            <a:r>
              <a:rPr lang="es-419" dirty="0" smtClean="0"/>
              <a:t>.) a un espacio R</a:t>
            </a:r>
            <a:r>
              <a:rPr lang="es-419" baseline="30000" dirty="0" smtClean="0"/>
              <a:t>n</a:t>
            </a:r>
            <a:r>
              <a:rPr lang="es-419" dirty="0" smtClean="0"/>
              <a:t>, basado en una muestra tipo tabla que realiza el mapeo requerido en un número finito de los puntos.</a:t>
            </a:r>
            <a:endParaRPr lang="es-419" dirty="0"/>
          </a:p>
          <a:p>
            <a:r>
              <a:rPr lang="es-419" dirty="0" smtClean="0"/>
              <a:t>Los mapeos de tipo evaluador, realizados en práctica cómo unos métodos numéricos,  tienen una larga historia de evolución de los métodos matemáticos de suporte:   Interpolación </a:t>
            </a:r>
            <a:r>
              <a:rPr lang="es-419" dirty="0" err="1" smtClean="0"/>
              <a:t>polinomial</a:t>
            </a:r>
            <a:r>
              <a:rPr lang="es-419" dirty="0" smtClean="0"/>
              <a:t> (&gt;300 años); </a:t>
            </a:r>
            <a:r>
              <a:rPr lang="es-419" dirty="0" err="1" smtClean="0"/>
              <a:t>Metodo</a:t>
            </a:r>
            <a:r>
              <a:rPr lang="es-419" dirty="0" smtClean="0"/>
              <a:t> de cuadrados mínimos (200 años); Interpolación mediante “</a:t>
            </a:r>
            <a:r>
              <a:rPr lang="es-419" dirty="0" err="1" smtClean="0"/>
              <a:t>splines</a:t>
            </a:r>
            <a:r>
              <a:rPr lang="es-419" dirty="0" smtClean="0"/>
              <a:t>” (100 años)</a:t>
            </a:r>
          </a:p>
          <a:p>
            <a:r>
              <a:rPr lang="es-419" dirty="0" smtClean="0"/>
              <a:t>Los evaluadores integrados en </a:t>
            </a:r>
            <a:r>
              <a:rPr lang="es-419" dirty="0" err="1" smtClean="0"/>
              <a:t>OpenGL</a:t>
            </a:r>
            <a:r>
              <a:rPr lang="es-419" dirty="0" smtClean="0"/>
              <a:t> permiten construir automáticamente las curvas unidimensionales y las superficies curveadas bidimensionales a través de una aproximación fina mediante las primitivas básicas.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b="1" dirty="0"/>
              <a:t>Parametric representation of curves and surfaces</a:t>
            </a:r>
            <a:endParaRPr lang="en-US" altLang="en-U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7" y="1156997"/>
            <a:ext cx="9572963" cy="47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s-419" dirty="0"/>
              <a:t>“</a:t>
            </a:r>
            <a:r>
              <a:rPr lang="es-419" i="1" dirty="0"/>
              <a:t>puntos de control” para interfaz hombre-máquina</a:t>
            </a:r>
            <a:endParaRPr lang="en-US" altLang="en-US" dirty="0" smtClean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8444" y="1342119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En lugar de la muestra de función en forma de una tabla directa, se usan “</a:t>
            </a:r>
            <a:r>
              <a:rPr lang="es-419" i="1" dirty="0" smtClean="0"/>
              <a:t>puntos de control” para interfaz hombre-máquina</a:t>
            </a:r>
            <a:r>
              <a:rPr lang="es-419" dirty="0" smtClean="0"/>
              <a:t>, a través de cuales la tabla se construye </a:t>
            </a:r>
            <a:r>
              <a:rPr lang="es-419" dirty="0" err="1" smtClean="0"/>
              <a:t>implicitamente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919412"/>
            <a:ext cx="11210925" cy="34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4771" y="115890"/>
            <a:ext cx="10726508" cy="649058"/>
          </a:xfrm>
        </p:spPr>
        <p:txBody>
          <a:bodyPr/>
          <a:lstStyle/>
          <a:p>
            <a:r>
              <a:rPr lang="en-US" sz="2800" b="1" dirty="0"/>
              <a:t>Output from the BEZIER sample program</a:t>
            </a:r>
            <a:endParaRPr lang="en-US" altLang="en-U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295400"/>
            <a:ext cx="6477000" cy="5043356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798444" y="789669"/>
            <a:ext cx="10515600" cy="523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 smtClean="0"/>
              <a:t>Puntos de control: inicio y fin de la curva + dos “imanes”</a:t>
            </a:r>
          </a:p>
          <a:p>
            <a:endParaRPr lang="es-419" dirty="0" smtClean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0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dirty="0" err="1" smtClean="0"/>
              <a:t>Construyen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curva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archivo</a:t>
            </a:r>
            <a:r>
              <a:rPr lang="en-US" altLang="en-US" dirty="0" smtClean="0"/>
              <a:t> de *.doc</a:t>
            </a:r>
          </a:p>
          <a:p>
            <a:pPr marL="0" indent="0">
              <a:buNone/>
            </a:pPr>
            <a:r>
              <a:rPr lang="en-US" altLang="en-US" dirty="0" err="1" smtClean="0"/>
              <a:t>usando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opción</a:t>
            </a:r>
            <a:r>
              <a:rPr lang="en-US" altLang="en-US" dirty="0" smtClean="0"/>
              <a:t> de menu de Word </a:t>
            </a:r>
            <a:r>
              <a:rPr lang="en-US" altLang="en-US" i="1" dirty="0" err="1" smtClean="0"/>
              <a:t>insertar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formas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curva</a:t>
            </a:r>
            <a:endParaRPr lang="en-US" altLang="en-US" i="1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err="1" smtClean="0"/>
              <a:t>Busquen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internet y </a:t>
            </a:r>
            <a:r>
              <a:rPr lang="en-US" altLang="en-US" dirty="0" err="1" smtClean="0"/>
              <a:t>estudien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articulo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splines</a:t>
            </a:r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353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Evaluadores</vt:lpstr>
      <vt:lpstr>Organigrama para explicar la relación de los temas del curso</vt:lpstr>
      <vt:lpstr>Resumen</vt:lpstr>
      <vt:lpstr> Parametric representation of curves and surfaces</vt:lpstr>
      <vt:lpstr> “puntos de control” para interfaz hombre-máquina</vt:lpstr>
      <vt:lpstr>Output from the BEZIER sample program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148</cp:revision>
  <dcterms:created xsi:type="dcterms:W3CDTF">2020-05-15T00:49:28Z</dcterms:created>
  <dcterms:modified xsi:type="dcterms:W3CDTF">2022-11-17T02:21:29Z</dcterms:modified>
</cp:coreProperties>
</file>