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3" autoAdjust="0"/>
    <p:restoredTop sz="94660"/>
  </p:normalViewPr>
  <p:slideViewPr>
    <p:cSldViewPr snapToGrid="0">
      <p:cViewPr varScale="1">
        <p:scale>
          <a:sx n="97" d="100"/>
          <a:sy n="97" d="100"/>
        </p:scale>
        <p:origin x="216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22o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22-O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8:30—10:00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Fundamentos </a:t>
            </a:r>
            <a:r>
              <a:rPr lang="es-MX" sz="3600" dirty="0" err="1" smtClean="0"/>
              <a:t>matématicos</a:t>
            </a:r>
            <a:r>
              <a:rPr lang="es-MX" sz="3600" dirty="0" smtClean="0"/>
              <a:t> de representación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s-ES" sz="3200" b="1" dirty="0"/>
          </a:p>
          <a:p>
            <a:endParaRPr lang="es-ES" sz="3200" b="1" dirty="0"/>
          </a:p>
          <a:p>
            <a:r>
              <a:rPr lang="es-ES" sz="3200" u="sng" dirty="0">
                <a:hlinkClick r:id="rId2"/>
              </a:rPr>
              <a:t>graficas.</a:t>
            </a:r>
            <a:r>
              <a:rPr lang="es-ES" sz="3200" u="sng" dirty="0"/>
              <a:t>computadora.22o</a:t>
            </a:r>
            <a:r>
              <a:rPr lang="es-ES" sz="3200" u="sng" dirty="0">
                <a:hlinkClick r:id="rId2"/>
              </a:rPr>
              <a:t>@gmail.com</a:t>
            </a:r>
            <a:r>
              <a:rPr lang="es-ES" sz="3200" b="1" dirty="0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Resumen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/>
          </a:bodyPr>
          <a:lstStyle/>
          <a:p>
            <a:r>
              <a:rPr lang="es-419" dirty="0" smtClean="0"/>
              <a:t>El diseñador de aplicación gráfica trabaja en términos de geometría tradicional. Sin embargo, la representación interna de datos se trata con el </a:t>
            </a:r>
            <a:r>
              <a:rPr lang="es-419" i="1" dirty="0" smtClean="0"/>
              <a:t>espacio proyectivo (= espacio de coordenadas homogéneas) </a:t>
            </a:r>
            <a:r>
              <a:rPr lang="es-419" dirty="0" smtClean="0"/>
              <a:t>y con las trasformaciones en este espacio.</a:t>
            </a:r>
          </a:p>
          <a:p>
            <a:endParaRPr lang="es-419" dirty="0" smtClean="0"/>
          </a:p>
          <a:p>
            <a:r>
              <a:rPr lang="es-419" dirty="0" smtClean="0"/>
              <a:t>Esta presentación se enfoca a la representación interna de los elementos coloreados en el organigrama de la diapositiva siguiente</a:t>
            </a:r>
          </a:p>
          <a:p>
            <a:endParaRPr lang="es-419" dirty="0" smtClean="0"/>
          </a:p>
          <a:p>
            <a:r>
              <a:rPr lang="es-419" dirty="0" smtClean="0"/>
              <a:t>Estudien el contenido especifico de esta presentación en http</a:t>
            </a:r>
            <a:r>
              <a:rPr lang="es-419" dirty="0"/>
              <a:t>://</a:t>
            </a:r>
            <a:r>
              <a:rPr lang="es-419" dirty="0" smtClean="0"/>
              <a:t>newton.uam.mx/xgeorge/uea/graficacion/20_P/Representacion_interna_de_vectores_y_transformaciones.pdf</a:t>
            </a:r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solidFill>
            <a:srgbClr val="FFC000"/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endParaRPr lang="en-U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40412"/>
            <a:ext cx="2832168" cy="65383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Cadena </a:t>
            </a:r>
            <a:r>
              <a:rPr lang="en-US" dirty="0" err="1"/>
              <a:t>estándar</a:t>
            </a:r>
            <a:r>
              <a:rPr lang="en-US" dirty="0"/>
              <a:t> de </a:t>
            </a:r>
            <a:r>
              <a:rPr lang="en-US" dirty="0" err="1"/>
              <a:t>transformaciones</a:t>
            </a:r>
            <a:r>
              <a:rPr lang="en-US" dirty="0"/>
              <a:t> del </a:t>
            </a:r>
            <a:r>
              <a:rPr lang="en-US" dirty="0" err="1"/>
              <a:t>modelo</a:t>
            </a:r>
            <a:r>
              <a:rPr lang="en-US" dirty="0"/>
              <a:t> </a:t>
            </a: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Modelview</a:t>
            </a:r>
            <a:endParaRPr lang="en-US" sz="2000" dirty="0"/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Efectos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modelo</a:t>
            </a:r>
            <a:r>
              <a:rPr lang="en-US" dirty="0"/>
              <a:t>: </a:t>
            </a:r>
          </a:p>
          <a:p>
            <a:r>
              <a:rPr lang="en-US" dirty="0" err="1"/>
              <a:t>modo</a:t>
            </a:r>
            <a:r>
              <a:rPr lang="en-US" dirty="0"/>
              <a:t> de </a:t>
            </a:r>
            <a:r>
              <a:rPr lang="en-US" dirty="0" err="1"/>
              <a:t>alambre</a:t>
            </a:r>
            <a:r>
              <a:rPr lang="en-US" dirty="0"/>
              <a:t>, </a:t>
            </a:r>
            <a:r>
              <a:rPr lang="en-US" dirty="0" err="1"/>
              <a:t>niebla</a:t>
            </a:r>
            <a:r>
              <a:rPr lang="en-US" dirty="0"/>
              <a:t>, luz,</a:t>
            </a:r>
          </a:p>
          <a:p>
            <a:r>
              <a:rPr lang="en-US" dirty="0"/>
              <a:t>Stencil, </a:t>
            </a:r>
            <a:r>
              <a:rPr lang="en-US" dirty="0" err="1"/>
              <a:t>textura</a:t>
            </a:r>
            <a:r>
              <a:rPr lang="en-US" dirty="0"/>
              <a:t>, superficies </a:t>
            </a:r>
            <a:r>
              <a:rPr lang="en-US" dirty="0" err="1"/>
              <a:t>curveadas</a:t>
            </a:r>
            <a:r>
              <a:rPr lang="en-US" dirty="0"/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Interacción</a:t>
            </a:r>
            <a:r>
              <a:rPr lang="en-US" dirty="0"/>
              <a:t> del </a:t>
            </a:r>
            <a:r>
              <a:rPr lang="en-US" dirty="0" err="1"/>
              <a:t>operador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 virtual: </a:t>
            </a:r>
            <a:r>
              <a:rPr lang="en-US" dirty="0" err="1"/>
              <a:t>Selección</a:t>
            </a:r>
            <a:endParaRPr lang="en-US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Combina</a:t>
            </a:r>
            <a:r>
              <a:rPr lang="en-US" dirty="0"/>
              <a:t> </a:t>
            </a:r>
            <a:r>
              <a:rPr lang="en-US" dirty="0" err="1"/>
              <a:t>transformaciones</a:t>
            </a:r>
            <a:r>
              <a:rPr lang="en-US" dirty="0"/>
              <a:t> de </a:t>
            </a:r>
            <a:r>
              <a:rPr lang="en-US" dirty="0" err="1"/>
              <a:t>modelo</a:t>
            </a:r>
            <a:r>
              <a:rPr lang="en-US" dirty="0"/>
              <a:t> y de  la </a:t>
            </a:r>
            <a:r>
              <a:rPr lang="en-US" dirty="0" err="1"/>
              <a:t>camara</a:t>
            </a:r>
            <a:r>
              <a:rPr lang="en-US" dirty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Proyeccion</a:t>
            </a:r>
            <a:r>
              <a:rPr lang="en-US" dirty="0"/>
              <a:t>  de </a:t>
            </a:r>
            <a:r>
              <a:rPr lang="en-US" dirty="0" err="1"/>
              <a:t>perspectiva</a:t>
            </a:r>
            <a:r>
              <a:rPr lang="en-US"/>
              <a:t> u </a:t>
            </a:r>
            <a:r>
              <a:rPr lang="en-US" dirty="0" err="1"/>
              <a:t>ortografica</a:t>
            </a:r>
            <a:endParaRPr lang="en-US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solidFill>
            <a:srgbClr val="FFC000"/>
          </a:solidFill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Primitivas</a:t>
            </a:r>
            <a:endParaRPr lang="en-US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20" y="1241053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Máquina</a:t>
            </a:r>
            <a:r>
              <a:rPr lang="en-US" dirty="0"/>
              <a:t> de </a:t>
            </a:r>
            <a:r>
              <a:rPr lang="en-US" dirty="0" err="1"/>
              <a:t>estados</a:t>
            </a:r>
            <a:r>
              <a:rPr lang="en-US" dirty="0"/>
              <a:t> de OpenGL</a:t>
            </a:r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Transformaciones</a:t>
            </a:r>
            <a:r>
              <a:rPr lang="en-US" dirty="0"/>
              <a:t> </a:t>
            </a:r>
            <a:r>
              <a:rPr lang="en-US" dirty="0" err="1"/>
              <a:t>especiales</a:t>
            </a:r>
            <a:r>
              <a:rPr lang="en-US" dirty="0"/>
              <a:t>: </a:t>
            </a:r>
            <a:r>
              <a:rPr lang="en-US" dirty="0" err="1"/>
              <a:t>Sombra</a:t>
            </a:r>
            <a:r>
              <a:rPr lang="en-US" dirty="0"/>
              <a:t>, </a:t>
            </a:r>
            <a:r>
              <a:rPr lang="en-US" dirty="0" err="1"/>
              <a:t>reflejo</a:t>
            </a:r>
            <a:r>
              <a:rPr lang="en-US" dirty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23122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</TotalTime>
  <Words>174</Words>
  <Application>Microsoft Office PowerPoint</Application>
  <PresentationFormat>Panorámica</PresentationFormat>
  <Paragraphs>54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Bradley Hand ITC</vt:lpstr>
      <vt:lpstr>Calibri</vt:lpstr>
      <vt:lpstr>Calibri Light</vt:lpstr>
      <vt:lpstr>Symbol</vt:lpstr>
      <vt:lpstr>Tema de Office</vt:lpstr>
      <vt:lpstr>Trimestre: 22-O uea: Graficas por Computadora(1151051)  Grupo CSI01; Horario: Lu-Mie-Vie 8:30—10:00 RESUMENES DEL CURSO Sección: Fundamentos matématicos de representación</vt:lpstr>
      <vt:lpstr>Resumen</vt:lpstr>
      <vt:lpstr>Organigrama para explicar la relación de los temas del curso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Cuenta Microsoft</cp:lastModifiedBy>
  <cp:revision>61</cp:revision>
  <dcterms:created xsi:type="dcterms:W3CDTF">2020-05-15T00:49:28Z</dcterms:created>
  <dcterms:modified xsi:type="dcterms:W3CDTF">2022-10-29T13:33:43Z</dcterms:modified>
</cp:coreProperties>
</file>