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2_I/CORRIENTE_GRAF_05_05_22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01_introducion_al_curso_01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0_P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1_P/HORARIO_G_Kh_21_P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JcBZ8hFpvDFhODZ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22-O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Computadora(1151051)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CSI01;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</a:t>
            </a:r>
            <a:r>
              <a:rPr lang="es-MX" sz="3600" dirty="0" smtClean="0"/>
              <a:t>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graficas.22o@gmail.com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El objetivo es combinar el enfoque presencial con la ventajas desarrolladas durante el periodo de trabajo en el modo remoto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566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22_O?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</a:t>
            </a:r>
            <a:r>
              <a:rPr lang="es-419" sz="2400" dirty="0" smtClean="0"/>
              <a:t>22_O </a:t>
            </a:r>
            <a:r>
              <a:rPr lang="es-419" sz="2400" dirty="0" smtClean="0"/>
              <a:t>(excepto grabaciones) será </a:t>
            </a:r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newton.uam.mx/xgeorge/uea/graficacion</a:t>
            </a:r>
            <a:r>
              <a:rPr lang="en-US" sz="2400" i="1" dirty="0" smtClean="0"/>
              <a:t>/22_O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</a:t>
            </a:r>
            <a:r>
              <a:rPr lang="es-419" sz="2400" dirty="0" smtClean="0"/>
              <a:t>22_O </a:t>
            </a:r>
            <a:r>
              <a:rPr lang="es-419" sz="2400" dirty="0" smtClean="0"/>
              <a:t>y subirlo a dicho repositorio</a:t>
            </a:r>
          </a:p>
          <a:p>
            <a:r>
              <a:rPr lang="es-419" sz="2400" dirty="0" smtClean="0"/>
              <a:t>Tomando en cuenta relativamente baja calidad de grabación desde el salón, los alumnos pueden aprovechar las grabaciones de </a:t>
            </a:r>
            <a:r>
              <a:rPr lang="es-419" sz="2400" dirty="0" smtClean="0"/>
              <a:t>una mejor </a:t>
            </a:r>
            <a:r>
              <a:rPr lang="es-419" sz="2400" dirty="0" smtClean="0"/>
              <a:t>calidad de todo el curso del trimestre </a:t>
            </a:r>
            <a:r>
              <a:rPr lang="es-419" sz="2400" dirty="0" smtClean="0"/>
              <a:t>22_I. </a:t>
            </a:r>
            <a:r>
              <a:rPr lang="es-419" sz="2400" dirty="0" smtClean="0"/>
              <a:t>Vean </a:t>
            </a:r>
            <a:r>
              <a:rPr lang="es-419" sz="2400" dirty="0">
                <a:hlinkClick r:id="rId3"/>
              </a:rPr>
              <a:t>http://</a:t>
            </a:r>
            <a:r>
              <a:rPr lang="es-419" sz="2400" dirty="0" smtClean="0">
                <a:hlinkClick r:id="rId3"/>
              </a:rPr>
              <a:t>newton.uam.mx/xgeorge/uea/graficacion/22_I/</a:t>
            </a:r>
            <a:r>
              <a:rPr lang="es-419" sz="2400" dirty="0" smtClean="0"/>
              <a:t> </a:t>
            </a:r>
            <a:r>
              <a:rPr lang="es-419" sz="2400" dirty="0"/>
              <a:t>usando </a:t>
            </a:r>
            <a:r>
              <a:rPr lang="es-419" sz="2400" dirty="0" smtClean="0"/>
              <a:t>el archivo </a:t>
            </a:r>
            <a:r>
              <a:rPr lang="es-419" sz="2400" dirty="0" smtClean="0">
                <a:hlinkClick r:id="rId4"/>
              </a:rPr>
              <a:t>CORRIENTE_GRAF_*.pdf</a:t>
            </a:r>
            <a:r>
              <a:rPr lang="es-419" sz="2400" dirty="0" smtClean="0"/>
              <a:t> </a:t>
            </a:r>
            <a:r>
              <a:rPr lang="es-419" sz="2400" dirty="0" smtClean="0"/>
              <a:t>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1627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dos exámenes rápidos . Los exámenes son práctico-conceptuales.</a:t>
            </a:r>
          </a:p>
          <a:p>
            <a:pPr lvl="1"/>
            <a:r>
              <a:rPr lang="es-419" dirty="0" smtClean="0"/>
              <a:t>Entregar un proyecto que cumple con una serie de especificaciones</a:t>
            </a:r>
          </a:p>
          <a:p>
            <a:r>
              <a:rPr lang="es-419" dirty="0" smtClean="0"/>
              <a:t>Los pesos de tareas + exámenes +proyecto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newton.uam.mx/xgeorge/uea/graficacion/22_P/</a:t>
            </a:r>
            <a:r>
              <a:rPr lang="es-MX" sz="2000" dirty="0" smtClean="0"/>
              <a:t>01_introducion_al_curso_01.doc</a:t>
            </a:r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433"/>
            <a:ext cx="10515600" cy="5305195"/>
          </a:xfrm>
        </p:spPr>
        <p:txBody>
          <a:bodyPr>
            <a:normAutofit/>
          </a:bodyPr>
          <a:lstStyle/>
          <a:p>
            <a:r>
              <a:rPr lang="es-419" dirty="0" smtClean="0"/>
              <a:t>Vamos a implementar los programas en C++ de realidad virtual en la plataforma </a:t>
            </a:r>
            <a:r>
              <a:rPr lang="es-419" dirty="0" err="1" smtClean="0"/>
              <a:t>OpenGL</a:t>
            </a:r>
            <a:r>
              <a:rPr lang="es-419" dirty="0" smtClean="0"/>
              <a:t> bajo IDE Visual Studio (VS) </a:t>
            </a:r>
            <a:r>
              <a:rPr lang="es-419" dirty="0"/>
              <a:t>(</a:t>
            </a:r>
            <a:r>
              <a:rPr lang="es-419" dirty="0" smtClean="0"/>
              <a:t>del </a:t>
            </a:r>
            <a:r>
              <a:rPr lang="es-419" dirty="0"/>
              <a:t>2010 o </a:t>
            </a:r>
            <a:r>
              <a:rPr lang="es-419" dirty="0" smtClean="0"/>
              <a:t>una versión </a:t>
            </a:r>
            <a:r>
              <a:rPr lang="es-419" dirty="0" smtClean="0"/>
              <a:t>mayor, hasta la versión de 2017) </a:t>
            </a:r>
            <a:r>
              <a:rPr lang="es-419" dirty="0" smtClean="0"/>
              <a:t>en el sistema operativo Windows</a:t>
            </a:r>
          </a:p>
          <a:p>
            <a:r>
              <a:rPr lang="es-419" dirty="0" smtClean="0"/>
              <a:t>Para instalar IDE busquen “Visual Studio </a:t>
            </a:r>
            <a:r>
              <a:rPr lang="es-419" dirty="0" err="1" smtClean="0"/>
              <a:t>download</a:t>
            </a:r>
            <a:r>
              <a:rPr lang="es-419" dirty="0" smtClean="0"/>
              <a:t>” en Internet</a:t>
            </a:r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necesitan el paquete GLUT . Los detalles de configuración de un proyecto basado en GLUT vean en p.4 del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newton.uam.mx/xgeorge/uea/graficacion/22_P/01_introducion_al_curso_01.doc</a:t>
            </a:r>
            <a:endParaRPr lang="en-US" sz="2000" dirty="0" smtClean="0"/>
          </a:p>
          <a:p>
            <a:r>
              <a:rPr lang="en-US" dirty="0" err="1"/>
              <a:t>Liga</a:t>
            </a:r>
            <a:r>
              <a:rPr lang="en-US" dirty="0"/>
              <a:t> </a:t>
            </a:r>
            <a:r>
              <a:rPr lang="en-US" dirty="0" smtClean="0"/>
              <a:t>a un </a:t>
            </a:r>
            <a:r>
              <a:rPr lang="en-US" dirty="0"/>
              <a:t>video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configurar</a:t>
            </a:r>
            <a:r>
              <a:rPr lang="en-US" dirty="0"/>
              <a:t> y </a:t>
            </a:r>
            <a:r>
              <a:rPr lang="en-US" dirty="0" err="1"/>
              <a:t>probar</a:t>
            </a:r>
            <a:r>
              <a:rPr lang="en-US" dirty="0"/>
              <a:t> un </a:t>
            </a:r>
            <a:r>
              <a:rPr lang="en-US" dirty="0" err="1"/>
              <a:t>proyecto</a:t>
            </a:r>
            <a:r>
              <a:rPr lang="en-US" dirty="0"/>
              <a:t> con GLUT:</a:t>
            </a:r>
          </a:p>
          <a:p>
            <a:pPr marL="0" indent="0">
              <a:buNone/>
            </a:pPr>
            <a:r>
              <a:rPr lang="en-US" dirty="0" smtClean="0"/>
              <a:t>                     https</a:t>
            </a:r>
            <a:r>
              <a:rPr lang="en-US" dirty="0"/>
              <a:t>://youtu.be/OINeHAAAALk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>
                <a:hlinkClick r:id="rId2"/>
              </a:rPr>
              <a:t>http://newton.uam.mx/xgeorge/uea/graficacion</a:t>
            </a:r>
            <a:r>
              <a:rPr lang="en-US" i="1" dirty="0" smtClean="0"/>
              <a:t> . </a:t>
            </a:r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r>
              <a:rPr lang="en-US" dirty="0" smtClean="0"/>
              <a:t> para el trimester </a:t>
            </a:r>
            <a:r>
              <a:rPr lang="en-US" dirty="0" smtClean="0"/>
              <a:t>22-O </a:t>
            </a:r>
            <a:r>
              <a:rPr lang="en-US" dirty="0" smtClean="0"/>
              <a:t>se </a:t>
            </a:r>
            <a:r>
              <a:rPr lang="en-US" dirty="0" err="1" smtClean="0"/>
              <a:t>ubicará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newton.uam.mx/xgeorge/uea/graficacion</a:t>
            </a:r>
            <a:r>
              <a:rPr lang="en-US" i="1" dirty="0" smtClean="0"/>
              <a:t>/22_O</a:t>
            </a:r>
            <a:endParaRPr lang="es-MX" dirty="0" smtClean="0"/>
          </a:p>
          <a:p>
            <a:r>
              <a:rPr lang="es-419" dirty="0" smtClean="0"/>
              <a:t>Sobre libros de texto y tutoriales -&gt; vean p. 5 de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newton.uam.mx/xgeorge/uea/graficacion/22_P/</a:t>
            </a:r>
            <a:r>
              <a:rPr lang="en-US" sz="2000" dirty="0" smtClean="0"/>
              <a:t>01_introducion_al_curso_01.doc</a:t>
            </a:r>
            <a:endParaRPr lang="es-MX" sz="2000" dirty="0" smtClean="0"/>
          </a:p>
          <a:p>
            <a:r>
              <a:rPr lang="es-MX" dirty="0" smtClean="0"/>
              <a:t>Página oficial de </a:t>
            </a:r>
            <a:r>
              <a:rPr lang="es-MX" dirty="0" err="1" smtClean="0"/>
              <a:t>OpenGL</a:t>
            </a:r>
            <a:r>
              <a:rPr lang="es-MX" dirty="0"/>
              <a:t> https://www.opengl.org/</a:t>
            </a:r>
            <a:endParaRPr lang="es-MX" dirty="0" smtClean="0"/>
          </a:p>
          <a:p>
            <a:r>
              <a:rPr lang="es-MX" dirty="0" smtClean="0"/>
              <a:t>Wikipedia y otras fuentes de Internet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4"/>
              </a:rPr>
              <a:t>http://</a:t>
            </a:r>
            <a:r>
              <a:rPr lang="en-US" sz="2000" i="1" dirty="0" smtClean="0">
                <a:hlinkClick r:id="rId4"/>
              </a:rPr>
              <a:t>newton.uam.mx/xgeorge/uea/graficacion/22_O/</a:t>
            </a:r>
            <a:r>
              <a:rPr lang="es-419" sz="2000" dirty="0" smtClean="0">
                <a:hlinkClick r:id="rId4"/>
              </a:rPr>
              <a:t>HORARIO_G_Kh_22_O.doc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del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solicitud por 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ES" sz="2000" u="sng" dirty="0">
                <a:hlinkClick r:id="rId2"/>
              </a:rPr>
              <a:t>https://</a:t>
            </a:r>
            <a:r>
              <a:rPr lang="es-ES" sz="2000" u="sng" dirty="0" smtClean="0">
                <a:hlinkClick r:id="rId2"/>
              </a:rPr>
              <a:t>t.me/joinchat/JcBZ8hFpvDFhODZj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89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655</Words>
  <Application>Microsoft Office PowerPoint</Application>
  <PresentationFormat>Panorámica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22-O uea: Graficas por Computadora(1151051)  Grupo CSI01; Horario: Lu-Mie-Vie 8:30—10:00 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22_O?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Cuenta Microsoft</cp:lastModifiedBy>
  <cp:revision>62</cp:revision>
  <dcterms:created xsi:type="dcterms:W3CDTF">2020-04-14T16:00:01Z</dcterms:created>
  <dcterms:modified xsi:type="dcterms:W3CDTF">2022-10-15T15:51:01Z</dcterms:modified>
</cp:coreProperties>
</file>