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4" r:id="rId3"/>
    <p:sldId id="259" r:id="rId4"/>
    <p:sldId id="284" r:id="rId5"/>
    <p:sldId id="295" r:id="rId6"/>
    <p:sldId id="290" r:id="rId7"/>
    <p:sldId id="281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1.inviern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Evaluadores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graficas.22i@gmail.com</a:t>
            </a:r>
            <a:r>
              <a:rPr lang="es-ES" sz="3200" b="1" dirty="0" smtClean="0"/>
              <a:t> </a:t>
            </a:r>
            <a:endParaRPr lang="en-US" sz="3200" dirty="0"/>
          </a:p>
          <a:p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superficies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curveadas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8430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161144"/>
            <a:ext cx="10515600" cy="5239656"/>
          </a:xfrm>
        </p:spPr>
        <p:txBody>
          <a:bodyPr>
            <a:normAutofit fontScale="92500" lnSpcReduction="10000"/>
          </a:bodyPr>
          <a:lstStyle/>
          <a:p>
            <a:r>
              <a:rPr lang="es-419" dirty="0" smtClean="0"/>
              <a:t>La técnica de primitivas permite </a:t>
            </a:r>
            <a:r>
              <a:rPr lang="es-419" dirty="0"/>
              <a:t>g</a:t>
            </a:r>
            <a:r>
              <a:rPr lang="es-419" dirty="0" smtClean="0"/>
              <a:t>enerar modelos de una clase limitada. Para objetos curveados se tiene que combinar dicha técnica con la de </a:t>
            </a:r>
            <a:r>
              <a:rPr lang="es-419" i="1" dirty="0" smtClean="0"/>
              <a:t>evaluadores</a:t>
            </a:r>
            <a:r>
              <a:rPr lang="es-419" dirty="0" smtClean="0"/>
              <a:t>.</a:t>
            </a:r>
          </a:p>
          <a:p>
            <a:r>
              <a:rPr lang="es-419" i="1" dirty="0" smtClean="0"/>
              <a:t>Evaluador</a:t>
            </a:r>
            <a:r>
              <a:rPr lang="es-419" dirty="0" smtClean="0"/>
              <a:t> es un mapeo suave de un dominio en R</a:t>
            </a:r>
            <a:r>
              <a:rPr lang="es-419" baseline="30000" dirty="0" smtClean="0"/>
              <a:t>1 </a:t>
            </a:r>
            <a:r>
              <a:rPr lang="es-419" dirty="0" smtClean="0"/>
              <a:t> ( o R</a:t>
            </a:r>
            <a:r>
              <a:rPr lang="es-419" baseline="30000" dirty="0" smtClean="0"/>
              <a:t>2</a:t>
            </a:r>
            <a:r>
              <a:rPr lang="es-419" dirty="0"/>
              <a:t>, </a:t>
            </a:r>
            <a:r>
              <a:rPr lang="es-419" dirty="0" smtClean="0"/>
              <a:t>R</a:t>
            </a:r>
            <a:r>
              <a:rPr lang="es-419" baseline="30000" dirty="0"/>
              <a:t>3</a:t>
            </a:r>
            <a:r>
              <a:rPr lang="es-419" dirty="0" smtClean="0"/>
              <a:t>, </a:t>
            </a:r>
            <a:r>
              <a:rPr lang="es-419" dirty="0"/>
              <a:t>etc</a:t>
            </a:r>
            <a:r>
              <a:rPr lang="es-419" dirty="0" smtClean="0"/>
              <a:t>.) a un espacio R</a:t>
            </a:r>
            <a:r>
              <a:rPr lang="es-419" baseline="30000" dirty="0" smtClean="0"/>
              <a:t>n</a:t>
            </a:r>
            <a:r>
              <a:rPr lang="es-419" dirty="0" smtClean="0"/>
              <a:t>, basado en una muestra tipo tabla que realiza el mapeo requerido en un número finito de los puntos.</a:t>
            </a:r>
            <a:endParaRPr lang="es-419" dirty="0"/>
          </a:p>
          <a:p>
            <a:r>
              <a:rPr lang="es-419" dirty="0" smtClean="0"/>
              <a:t>Los mapeos de tipo evaluador, realizados en práctica cómo unos métodos numéricos,  tienen una larga historia de evolución de los métodos matemáticos de suporte:   Interpolación </a:t>
            </a:r>
            <a:r>
              <a:rPr lang="es-419" dirty="0" err="1" smtClean="0"/>
              <a:t>polinomial</a:t>
            </a:r>
            <a:r>
              <a:rPr lang="es-419" dirty="0" smtClean="0"/>
              <a:t> (&gt;300 años); </a:t>
            </a:r>
            <a:r>
              <a:rPr lang="es-419" dirty="0" err="1" smtClean="0"/>
              <a:t>Metodo</a:t>
            </a:r>
            <a:r>
              <a:rPr lang="es-419" dirty="0" smtClean="0"/>
              <a:t> de cuadrados mínimos (200 años); Interpolación mediante “</a:t>
            </a:r>
            <a:r>
              <a:rPr lang="es-419" dirty="0" err="1" smtClean="0"/>
              <a:t>splines</a:t>
            </a:r>
            <a:r>
              <a:rPr lang="es-419" dirty="0" smtClean="0"/>
              <a:t>” (100 años)</a:t>
            </a:r>
          </a:p>
          <a:p>
            <a:r>
              <a:rPr lang="es-419" dirty="0" smtClean="0"/>
              <a:t>Los evaluadores integrados en </a:t>
            </a:r>
            <a:r>
              <a:rPr lang="es-419" dirty="0" err="1" smtClean="0"/>
              <a:t>OpenGL</a:t>
            </a:r>
            <a:r>
              <a:rPr lang="es-419" dirty="0" smtClean="0"/>
              <a:t> permiten construir automáticamente las curvas unidimensionales y las superficies curveadas bidimensionales a través de una aproximación fina mediante las primitivas básicas.</a:t>
            </a:r>
          </a:p>
          <a:p>
            <a:pPr marL="0" indent="0">
              <a:buNone/>
            </a:pP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48441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 </a:t>
            </a:r>
            <a:r>
              <a:rPr lang="en-US" b="1" dirty="0"/>
              <a:t>Parametric representation of curves and surfaces</a:t>
            </a:r>
            <a:endParaRPr lang="en-US" altLang="en-US" dirty="0" smtClean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987" y="1156997"/>
            <a:ext cx="9572963" cy="477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95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48441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 </a:t>
            </a:r>
            <a:r>
              <a:rPr lang="es-419" dirty="0"/>
              <a:t>“</a:t>
            </a:r>
            <a:r>
              <a:rPr lang="es-419" i="1" dirty="0"/>
              <a:t>puntos de control” para interfaz hombre-máquina</a:t>
            </a:r>
            <a:endParaRPr lang="en-US" altLang="en-US" dirty="0" smtClean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798444" y="1342119"/>
            <a:ext cx="10515600" cy="5239656"/>
          </a:xfrm>
        </p:spPr>
        <p:txBody>
          <a:bodyPr>
            <a:normAutofit/>
          </a:bodyPr>
          <a:lstStyle/>
          <a:p>
            <a:r>
              <a:rPr lang="es-419" dirty="0" smtClean="0"/>
              <a:t>En lugar de la muestra de función en forma de una tabla directa, se usan “</a:t>
            </a:r>
            <a:r>
              <a:rPr lang="es-419" i="1" dirty="0" smtClean="0"/>
              <a:t>puntos de control” para interfaz hombre-máquina</a:t>
            </a:r>
            <a:r>
              <a:rPr lang="es-419" dirty="0" smtClean="0"/>
              <a:t>, a través de cuales la tabla se construye </a:t>
            </a:r>
            <a:r>
              <a:rPr lang="es-419" dirty="0" err="1" smtClean="0"/>
              <a:t>implicitamente</a:t>
            </a:r>
            <a:endParaRPr lang="es-419" dirty="0" smtClean="0"/>
          </a:p>
          <a:p>
            <a:pPr marL="0" indent="0">
              <a:buNone/>
            </a:pP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2919412"/>
            <a:ext cx="11210925" cy="3478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4771" y="115890"/>
            <a:ext cx="10726508" cy="649058"/>
          </a:xfrm>
        </p:spPr>
        <p:txBody>
          <a:bodyPr/>
          <a:lstStyle/>
          <a:p>
            <a:r>
              <a:rPr lang="en-US" sz="2800" b="1" dirty="0"/>
              <a:t>Output from the BEZIER sample program</a:t>
            </a:r>
            <a:endParaRPr lang="en-US" altLang="en-US" sz="28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0425" y="1295400"/>
            <a:ext cx="6477000" cy="5043356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798444" y="789669"/>
            <a:ext cx="10515600" cy="5239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419" dirty="0" smtClean="0"/>
              <a:t>Puntos de control: inicio y fin de la curva + dos “imanes”</a:t>
            </a:r>
          </a:p>
          <a:p>
            <a:endParaRPr lang="es-419" dirty="0" smtClean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709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smtClean="0"/>
              <a:t>Ejercicios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altLang="en-US" noProof="1" smtClean="0"/>
          </a:p>
          <a:p>
            <a:r>
              <a:rPr lang="en-US" altLang="en-US" dirty="0" err="1" smtClean="0"/>
              <a:t>Construyen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curva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puntos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un </a:t>
            </a:r>
            <a:r>
              <a:rPr lang="en-US" altLang="en-US" dirty="0" err="1" smtClean="0"/>
              <a:t>archivo</a:t>
            </a:r>
            <a:r>
              <a:rPr lang="en-US" altLang="en-US" dirty="0" smtClean="0"/>
              <a:t> de *.doc</a:t>
            </a:r>
          </a:p>
          <a:p>
            <a:pPr marL="0" indent="0">
              <a:buNone/>
            </a:pPr>
            <a:r>
              <a:rPr lang="en-US" altLang="en-US" dirty="0" err="1" smtClean="0"/>
              <a:t>usando</a:t>
            </a:r>
            <a:r>
              <a:rPr lang="en-US" altLang="en-US" dirty="0" smtClean="0"/>
              <a:t> la </a:t>
            </a:r>
            <a:r>
              <a:rPr lang="en-US" altLang="en-US" dirty="0" err="1" smtClean="0"/>
              <a:t>opción</a:t>
            </a:r>
            <a:r>
              <a:rPr lang="en-US" altLang="en-US" dirty="0" smtClean="0"/>
              <a:t> </a:t>
            </a:r>
            <a:r>
              <a:rPr lang="en-US" altLang="en-US" dirty="0" smtClean="0"/>
              <a:t>de menu de Word </a:t>
            </a:r>
            <a:r>
              <a:rPr lang="en-US" altLang="en-US" i="1" dirty="0" err="1" smtClean="0"/>
              <a:t>insertar</a:t>
            </a:r>
            <a:r>
              <a:rPr lang="en-US" altLang="en-US" i="1" dirty="0" smtClean="0"/>
              <a:t>-</a:t>
            </a:r>
            <a:r>
              <a:rPr lang="en-US" altLang="en-US" i="1" dirty="0" smtClean="0"/>
              <a:t>&gt;</a:t>
            </a:r>
            <a:r>
              <a:rPr lang="en-US" altLang="en-US" i="1" dirty="0" err="1" smtClean="0"/>
              <a:t>formas</a:t>
            </a:r>
            <a:r>
              <a:rPr lang="en-US" altLang="en-US" i="1" dirty="0" smtClean="0"/>
              <a:t>-&gt;</a:t>
            </a:r>
            <a:r>
              <a:rPr lang="en-US" altLang="en-US" i="1" dirty="0" err="1" smtClean="0"/>
              <a:t>curva</a:t>
            </a:r>
            <a:endParaRPr lang="en-US" altLang="en-US" i="1" dirty="0" smtClean="0"/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 err="1" smtClean="0"/>
              <a:t>Busquen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internet y </a:t>
            </a:r>
            <a:r>
              <a:rPr lang="en-US" altLang="en-US" dirty="0" err="1" smtClean="0"/>
              <a:t>estudien</a:t>
            </a:r>
            <a:r>
              <a:rPr lang="en-US" altLang="en-US" dirty="0" smtClean="0"/>
              <a:t> un </a:t>
            </a:r>
            <a:r>
              <a:rPr lang="en-US" altLang="en-US" dirty="0" err="1" smtClean="0"/>
              <a:t>articulo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sobre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splines</a:t>
            </a:r>
          </a:p>
        </p:txBody>
      </p:sp>
    </p:spTree>
    <p:extLst>
      <p:ext uri="{BB962C8B-B14F-4D97-AF65-F5344CB8AC3E}">
        <p14:creationId xmlns:p14="http://schemas.microsoft.com/office/powerpoint/2010/main" val="6755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2536</TotalTime>
  <Words>353</Words>
  <Application>Microsoft Office PowerPoint</Application>
  <PresentationFormat>Panorámica</PresentationFormat>
  <Paragraphs>69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Symbol</vt:lpstr>
      <vt:lpstr>Tema de Office</vt:lpstr>
      <vt:lpstr>Trimestre: 22-I uea: Graficas por Computadora(1151051)  Grupo CSI01; Horario: Lu-Mie-Vie 11:30—13:00 RESUMENES DEL CURSO Sección: Evaluadores</vt:lpstr>
      <vt:lpstr>Organigrama para explicar la relación de los temas del curso</vt:lpstr>
      <vt:lpstr>Resumen</vt:lpstr>
      <vt:lpstr> Parametric representation of curves and surfaces</vt:lpstr>
      <vt:lpstr> “puntos de control” para interfaz hombre-máquina</vt:lpstr>
      <vt:lpstr>Output from the BEZIER sample program</vt:lpstr>
      <vt:lpstr>Ejercicios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146</cp:revision>
  <dcterms:created xsi:type="dcterms:W3CDTF">2020-05-15T00:49:28Z</dcterms:created>
  <dcterms:modified xsi:type="dcterms:W3CDTF">2022-04-05T00:28:42Z</dcterms:modified>
</cp:coreProperties>
</file>