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Organigrama-llave a los temas del curso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smtClean="0">
                <a:hlinkClick r:id="rId2"/>
              </a:rPr>
              <a:t>graficas.22i@gmail.com</a:t>
            </a:r>
            <a:r>
              <a:rPr lang="es-ES" sz="3200" b="1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Justificación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419" sz="3200" dirty="0" smtClean="0"/>
              <a:t>Después del análisis preliminar de varios ejemplos de código realizado en las presentaciones anteriores ( 01- 06.pptx), se pueden entender los elementos y las interconexiones del organigrama presentada en la siguiente diapositiva.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El núcleo del organigrama se presenta mediante relación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 algn="ctr">
              <a:buNone/>
            </a:pPr>
            <a:r>
              <a:rPr lang="es-419" sz="3200" dirty="0" smtClean="0"/>
              <a:t>Imagen= Transformaciones x Modelo</a:t>
            </a:r>
          </a:p>
          <a:p>
            <a:pPr marL="0" indent="0" algn="ctr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Casi todos los temas del curso son derivados de esta relación, excepto “animación” y “selección”. (Animación ya fue presentada)</a:t>
            </a:r>
          </a:p>
          <a:p>
            <a:pPr marL="0" indent="0">
              <a:buNone/>
            </a:pPr>
            <a:r>
              <a:rPr lang="es-419" sz="3200" dirty="0" smtClean="0"/>
              <a:t>Algunos elementos de </a:t>
            </a:r>
            <a:r>
              <a:rPr lang="es-419" sz="3200" dirty="0"/>
              <a:t>Transformaciones </a:t>
            </a:r>
            <a:r>
              <a:rPr lang="es-419" sz="3200" dirty="0" smtClean="0"/>
              <a:t>y de Modelo ya fueron presentados. En el resto del curso los estudiaremos de manera sistemática</a:t>
            </a:r>
            <a:endParaRPr lang="es-419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198</Words>
  <Application>Microsoft Office PowerPoint</Application>
  <PresentationFormat>Panorámica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CMIXT01; Horario: Lu-Mie-Vie 11:30—13:00 RESUMENES DEL CURSO Sección: Organigrama-llave a los temas del curso</vt:lpstr>
      <vt:lpstr>Justificación 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28</cp:revision>
  <dcterms:created xsi:type="dcterms:W3CDTF">2020-05-15T00:49:28Z</dcterms:created>
  <dcterms:modified xsi:type="dcterms:W3CDTF">2022-03-04T00:30:01Z</dcterms:modified>
</cp:coreProperties>
</file>