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72" r:id="rId5"/>
    <p:sldId id="274" r:id="rId6"/>
    <p:sldId id="273" r:id="rId7"/>
    <p:sldId id="275" r:id="rId8"/>
    <p:sldId id="276" r:id="rId9"/>
    <p:sldId id="270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90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3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2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4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5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29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43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68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27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5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73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50C3E-5673-4830-A5A1-E95CA3A7F40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raficas.21.invierno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21-O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</a:t>
            </a:r>
            <a:r>
              <a:rPr lang="es-MX" sz="3600" dirty="0" smtClean="0"/>
              <a:t>16:00—17:30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1ª técnica de animación: uso </a:t>
            </a:r>
            <a:r>
              <a:rPr lang="es-MX" sz="3600" dirty="0"/>
              <a:t>de  </a:t>
            </a:r>
            <a:r>
              <a:rPr lang="es-MX" sz="3600" dirty="0" err="1" smtClean="0"/>
              <a:t>glutTimerFunc</a:t>
            </a:r>
            <a:r>
              <a:rPr lang="es-MX" sz="3600" dirty="0" smtClean="0"/>
              <a:t>()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  <p:sp>
        <p:nvSpPr>
          <p:cNvPr id="10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2000" b="1" dirty="0"/>
              <a:t>Carlos </a:t>
            </a:r>
            <a:r>
              <a:rPr lang="es-ES" sz="2000" b="1" dirty="0" err="1"/>
              <a:t>Yoshimar</a:t>
            </a:r>
            <a:r>
              <a:rPr lang="es-ES" sz="2000" b="1" dirty="0"/>
              <a:t> Hernández Badillo</a:t>
            </a:r>
            <a:r>
              <a:rPr lang="es-ES" sz="2000" dirty="0"/>
              <a:t> </a:t>
            </a:r>
            <a:endParaRPr lang="en-US" sz="3200" dirty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u="sng" dirty="0" smtClean="0">
                <a:hlinkClick r:id="rId3"/>
              </a:rPr>
              <a:t>graficas.21o@gmail.com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4257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68213"/>
          </a:xfrm>
        </p:spPr>
        <p:txBody>
          <a:bodyPr/>
          <a:lstStyle/>
          <a:p>
            <a:r>
              <a:rPr lang="en-US" dirty="0" err="1" smtClean="0"/>
              <a:t>Seguimos</a:t>
            </a:r>
            <a:r>
              <a:rPr lang="en-US" dirty="0" smtClean="0"/>
              <a:t> </a:t>
            </a:r>
            <a:r>
              <a:rPr lang="en-US" dirty="0" err="1" smtClean="0"/>
              <a:t>analizando</a:t>
            </a:r>
            <a:r>
              <a:rPr lang="en-US" dirty="0" smtClean="0"/>
              <a:t> el </a:t>
            </a:r>
            <a:r>
              <a:rPr lang="en-US" dirty="0" err="1" smtClean="0"/>
              <a:t>código</a:t>
            </a:r>
            <a:r>
              <a:rPr lang="en-US" dirty="0" smtClean="0"/>
              <a:t> </a:t>
            </a:r>
            <a:r>
              <a:rPr lang="es-MX" dirty="0"/>
              <a:t>http://newton.uam.mx/xgeorge/uea/graficacion/TEST_programs/biliar_sqare0.cpp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713220"/>
            <a:ext cx="10515600" cy="4048332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Dicho código fue usado en el video mencionado en la presentación 01_....</a:t>
            </a:r>
            <a:r>
              <a:rPr lang="es-419" sz="3200" dirty="0" err="1" smtClean="0"/>
              <a:t>pptx</a:t>
            </a:r>
            <a:r>
              <a:rPr lang="es-419" sz="3200" dirty="0" smtClean="0"/>
              <a:t>; la ventana gráfica de este mundo virtual representa animación de biliar</a:t>
            </a:r>
          </a:p>
          <a:p>
            <a:r>
              <a:rPr lang="es-419" sz="3200" dirty="0" smtClean="0"/>
              <a:t>Luego hemos analizado </a:t>
            </a:r>
            <a:r>
              <a:rPr lang="es-419" sz="3200" i="1" dirty="0" err="1" smtClean="0"/>
              <a:t>main</a:t>
            </a:r>
            <a:r>
              <a:rPr lang="es-419" sz="3200" dirty="0" smtClean="0"/>
              <a:t>() de este código</a:t>
            </a:r>
          </a:p>
          <a:p>
            <a:r>
              <a:rPr lang="es-419" sz="3200" dirty="0" smtClean="0"/>
              <a:t>En esta presentación consideramos otros elementos del código, conocemos nuevas funciones de </a:t>
            </a:r>
            <a:r>
              <a:rPr lang="es-419" sz="3200" dirty="0" err="1" smtClean="0"/>
              <a:t>OpenGL</a:t>
            </a:r>
            <a:r>
              <a:rPr lang="es-419" sz="3200" dirty="0" smtClean="0"/>
              <a:t> y la 1ª técnica  de animación basada en uso recursivo de </a:t>
            </a:r>
            <a:r>
              <a:rPr lang="en-US" sz="3200" dirty="0"/>
              <a:t> </a:t>
            </a:r>
            <a:r>
              <a:rPr lang="en-US" sz="3200" dirty="0" err="1" smtClean="0"/>
              <a:t>glutTimerFunc</a:t>
            </a:r>
            <a:r>
              <a:rPr lang="en-US" sz="3200" dirty="0" smtClean="0"/>
              <a:t>()</a:t>
            </a:r>
            <a:endParaRPr lang="es-419" sz="3200" dirty="0"/>
          </a:p>
        </p:txBody>
      </p:sp>
    </p:spTree>
    <p:extLst>
      <p:ext uri="{BB962C8B-B14F-4D97-AF65-F5344CB8AC3E}">
        <p14:creationId xmlns:p14="http://schemas.microsoft.com/office/powerpoint/2010/main" val="353673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75186"/>
            <a:ext cx="10515600" cy="879058"/>
          </a:xfrm>
        </p:spPr>
        <p:txBody>
          <a:bodyPr>
            <a:normAutofit fontScale="90000"/>
          </a:bodyPr>
          <a:lstStyle/>
          <a:p>
            <a:r>
              <a:rPr lang="es-419" dirty="0" smtClean="0"/>
              <a:t>Función </a:t>
            </a:r>
            <a:r>
              <a:rPr lang="en-US" i="1" dirty="0" err="1" smtClean="0"/>
              <a:t>RenderScene</a:t>
            </a:r>
            <a:r>
              <a:rPr lang="en-US" dirty="0" smtClean="0"/>
              <a:t>()                   (1)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223"/>
          </a:xfrm>
        </p:spPr>
        <p:txBody>
          <a:bodyPr>
            <a:normAutofit/>
          </a:bodyPr>
          <a:lstStyle/>
          <a:p>
            <a:r>
              <a:rPr lang="en-US" dirty="0" smtClean="0"/>
              <a:t>El </a:t>
            </a:r>
            <a:r>
              <a:rPr lang="en-US" dirty="0" err="1" smtClean="0"/>
              <a:t>programador</a:t>
            </a:r>
            <a:r>
              <a:rPr lang="en-US" dirty="0" smtClean="0"/>
              <a:t> </a:t>
            </a:r>
            <a:r>
              <a:rPr lang="en-US" dirty="0" err="1" smtClean="0"/>
              <a:t>nunca</a:t>
            </a:r>
            <a:r>
              <a:rPr lang="en-US" dirty="0" smtClean="0"/>
              <a:t> llama </a:t>
            </a:r>
            <a:r>
              <a:rPr lang="en-US" dirty="0" err="1" smtClean="0"/>
              <a:t>explicitamente</a:t>
            </a:r>
            <a:r>
              <a:rPr lang="en-US" dirty="0" smtClean="0"/>
              <a:t>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código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Recordamos</a:t>
            </a:r>
            <a:r>
              <a:rPr lang="en-US" dirty="0" smtClean="0"/>
              <a:t>, </a:t>
            </a:r>
            <a:r>
              <a:rPr lang="en-US" dirty="0"/>
              <a:t>que </a:t>
            </a:r>
            <a:r>
              <a:rPr lang="en-US" dirty="0" err="1"/>
              <a:t>según</a:t>
            </a:r>
            <a:r>
              <a:rPr lang="en-US" dirty="0"/>
              <a:t> 03…..</a:t>
            </a:r>
            <a:r>
              <a:rPr lang="en-US" dirty="0" err="1"/>
              <a:t>pptx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la </a:t>
            </a:r>
            <a:r>
              <a:rPr lang="en-US" dirty="0" err="1"/>
              <a:t>función</a:t>
            </a:r>
            <a:r>
              <a:rPr lang="en-US" dirty="0"/>
              <a:t> que </a:t>
            </a:r>
            <a:r>
              <a:rPr lang="en-US" dirty="0" smtClean="0"/>
              <a:t>solo Sistema </a:t>
            </a:r>
            <a:r>
              <a:rPr lang="en-US" dirty="0" err="1" smtClean="0"/>
              <a:t>Operativo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derecho </a:t>
            </a:r>
            <a:r>
              <a:rPr lang="en-US" dirty="0" err="1" smtClean="0"/>
              <a:t>usarla</a:t>
            </a:r>
            <a:r>
              <a:rPr lang="en-US" dirty="0" smtClean="0"/>
              <a:t> para </a:t>
            </a:r>
            <a:r>
              <a:rPr lang="en-US" dirty="0" err="1"/>
              <a:t>renovar</a:t>
            </a:r>
            <a:r>
              <a:rPr lang="en-US" dirty="0"/>
              <a:t> la </a:t>
            </a:r>
            <a:r>
              <a:rPr lang="en-US" dirty="0" err="1"/>
              <a:t>ventana</a:t>
            </a:r>
            <a:r>
              <a:rPr lang="en-US" dirty="0"/>
              <a:t> </a:t>
            </a:r>
            <a:r>
              <a:rPr lang="en-US" dirty="0" err="1" smtClean="0"/>
              <a:t>gráfica</a:t>
            </a:r>
            <a:endParaRPr lang="en-US" dirty="0" smtClean="0"/>
          </a:p>
          <a:p>
            <a:r>
              <a:rPr lang="en-US" dirty="0" err="1" smtClean="0"/>
              <a:t>Según</a:t>
            </a:r>
            <a:r>
              <a:rPr lang="en-US" dirty="0" smtClean="0"/>
              <a:t> las </a:t>
            </a:r>
            <a:r>
              <a:rPr lang="en-US" dirty="0" err="1" smtClean="0"/>
              <a:t>espicificaciones</a:t>
            </a:r>
            <a:r>
              <a:rPr lang="en-US" dirty="0" smtClean="0"/>
              <a:t>, </a:t>
            </a:r>
            <a:r>
              <a:rPr lang="en-US" dirty="0" err="1"/>
              <a:t>e</a:t>
            </a:r>
            <a:r>
              <a:rPr lang="en-US" dirty="0" err="1" smtClean="0"/>
              <a:t>sta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 no </a:t>
            </a:r>
            <a:r>
              <a:rPr lang="en-US" dirty="0" err="1" smtClean="0"/>
              <a:t>recibe</a:t>
            </a:r>
            <a:r>
              <a:rPr lang="en-US" dirty="0" smtClean="0"/>
              <a:t> </a:t>
            </a:r>
            <a:r>
              <a:rPr lang="en-US" dirty="0" err="1" smtClean="0"/>
              <a:t>ningún</a:t>
            </a:r>
            <a:r>
              <a:rPr lang="en-US" dirty="0" smtClean="0"/>
              <a:t> </a:t>
            </a:r>
            <a:r>
              <a:rPr lang="en-US" dirty="0" err="1" smtClean="0"/>
              <a:t>parámetro</a:t>
            </a:r>
            <a:endParaRPr lang="en-US" dirty="0" smtClean="0"/>
          </a:p>
          <a:p>
            <a:r>
              <a:rPr lang="en-US" dirty="0" smtClean="0"/>
              <a:t>El </a:t>
            </a:r>
            <a:r>
              <a:rPr lang="en-US" dirty="0" err="1" smtClean="0"/>
              <a:t>cuerpo</a:t>
            </a:r>
            <a:r>
              <a:rPr lang="en-US" dirty="0" smtClean="0"/>
              <a:t> de la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dirty="0" err="1" smtClean="0"/>
              <a:t>incluye</a:t>
            </a:r>
            <a:r>
              <a:rPr lang="en-US" dirty="0" smtClean="0"/>
              <a:t> </a:t>
            </a:r>
            <a:r>
              <a:rPr lang="en-US" dirty="0" err="1" smtClean="0"/>
              <a:t>cutro</a:t>
            </a:r>
            <a:r>
              <a:rPr lang="en-US" dirty="0" smtClean="0"/>
              <a:t> </a:t>
            </a:r>
            <a:r>
              <a:rPr lang="en-US" dirty="0" err="1" smtClean="0"/>
              <a:t>llamado</a:t>
            </a:r>
            <a:r>
              <a:rPr lang="en-US" dirty="0" smtClean="0"/>
              <a:t> de </a:t>
            </a:r>
            <a:r>
              <a:rPr lang="en-US" dirty="0" err="1" smtClean="0"/>
              <a:t>funciones</a:t>
            </a:r>
            <a:r>
              <a:rPr lang="en-US" dirty="0" smtClean="0"/>
              <a:t> </a:t>
            </a:r>
            <a:r>
              <a:rPr lang="en-US" dirty="0" err="1" smtClean="0"/>
              <a:t>cuyo</a:t>
            </a:r>
            <a:r>
              <a:rPr lang="en-US" dirty="0" smtClean="0"/>
              <a:t> </a:t>
            </a:r>
            <a:r>
              <a:rPr lang="en-US" dirty="0" err="1" smtClean="0"/>
              <a:t>significado</a:t>
            </a:r>
            <a:r>
              <a:rPr lang="en-US" dirty="0" smtClean="0"/>
              <a:t> se </a:t>
            </a:r>
            <a:r>
              <a:rPr lang="en-US" dirty="0" err="1" smtClean="0"/>
              <a:t>expone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comentarios</a:t>
            </a:r>
            <a:r>
              <a:rPr lang="en-US" dirty="0" smtClean="0"/>
              <a:t> al </a:t>
            </a:r>
            <a:r>
              <a:rPr lang="en-US" dirty="0" err="1" smtClean="0"/>
              <a:t>código</a:t>
            </a:r>
            <a:r>
              <a:rPr lang="en-US" dirty="0" smtClean="0"/>
              <a:t> de la </a:t>
            </a:r>
            <a:r>
              <a:rPr lang="en-US" dirty="0" err="1" smtClean="0"/>
              <a:t>diapositiva</a:t>
            </a:r>
            <a:r>
              <a:rPr lang="en-US" dirty="0" smtClean="0"/>
              <a:t> </a:t>
            </a:r>
            <a:r>
              <a:rPr lang="en-US" dirty="0" err="1" smtClean="0"/>
              <a:t>siguiente</a:t>
            </a:r>
            <a:endParaRPr lang="en-US" dirty="0" smtClean="0"/>
          </a:p>
          <a:p>
            <a:r>
              <a:rPr lang="en-US" dirty="0" err="1" smtClean="0"/>
              <a:t>En</a:t>
            </a:r>
            <a:r>
              <a:rPr lang="en-US" dirty="0" smtClean="0"/>
              <a:t> particular, se </a:t>
            </a:r>
            <a:r>
              <a:rPr lang="en-US" dirty="0" err="1" smtClean="0"/>
              <a:t>usa</a:t>
            </a:r>
            <a:r>
              <a:rPr lang="en-US" dirty="0" smtClean="0"/>
              <a:t> la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dirty="0" err="1" smtClean="0"/>
              <a:t>glRectf</a:t>
            </a:r>
            <a:r>
              <a:rPr lang="en-US" dirty="0" smtClean="0"/>
              <a:t>() que </a:t>
            </a:r>
            <a:r>
              <a:rPr lang="en-US" dirty="0" err="1" smtClean="0"/>
              <a:t>construye</a:t>
            </a:r>
            <a:r>
              <a:rPr lang="en-US" dirty="0" smtClean="0"/>
              <a:t> un </a:t>
            </a:r>
            <a:r>
              <a:rPr lang="en-US" dirty="0" err="1" smtClean="0"/>
              <a:t>rectángulo</a:t>
            </a:r>
            <a:r>
              <a:rPr lang="en-US" dirty="0" smtClean="0"/>
              <a:t> con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lados</a:t>
            </a:r>
            <a:r>
              <a:rPr lang="en-US" dirty="0" smtClean="0"/>
              <a:t> </a:t>
            </a:r>
            <a:r>
              <a:rPr lang="en-US" dirty="0" err="1" smtClean="0"/>
              <a:t>paralelos</a:t>
            </a:r>
            <a:r>
              <a:rPr lang="en-US" dirty="0" smtClean="0"/>
              <a:t> a </a:t>
            </a:r>
            <a:r>
              <a:rPr lang="en-US" dirty="0" err="1" smtClean="0"/>
              <a:t>los</a:t>
            </a:r>
            <a:r>
              <a:rPr lang="en-US" dirty="0" smtClean="0"/>
              <a:t> de </a:t>
            </a:r>
            <a:r>
              <a:rPr lang="en-US" dirty="0" err="1" smtClean="0"/>
              <a:t>ventana</a:t>
            </a:r>
            <a:r>
              <a:rPr lang="en-US" dirty="0" smtClean="0"/>
              <a:t> </a:t>
            </a:r>
            <a:r>
              <a:rPr lang="en-US" dirty="0" err="1" smtClean="0"/>
              <a:t>gráfica</a:t>
            </a:r>
            <a:r>
              <a:rPr lang="en-US" dirty="0" smtClean="0"/>
              <a:t>, </a:t>
            </a:r>
            <a:r>
              <a:rPr lang="en-US" dirty="0" err="1" smtClean="0"/>
              <a:t>asignando</a:t>
            </a:r>
            <a:r>
              <a:rPr lang="en-US" dirty="0" smtClean="0"/>
              <a:t> dos </a:t>
            </a:r>
            <a:r>
              <a:rPr lang="en-US" dirty="0" err="1" smtClean="0"/>
              <a:t>esquinas</a:t>
            </a:r>
            <a:r>
              <a:rPr lang="en-US" dirty="0" smtClean="0"/>
              <a:t> </a:t>
            </a:r>
            <a:r>
              <a:rPr lang="en-US" dirty="0" err="1" smtClean="0"/>
              <a:t>opuestas</a:t>
            </a:r>
            <a:r>
              <a:rPr lang="en-US" dirty="0" smtClean="0"/>
              <a:t> de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rectángulo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dirty="0" err="1" smtClean="0"/>
              <a:t>emplea</a:t>
            </a:r>
            <a:r>
              <a:rPr lang="en-US" dirty="0" smtClean="0"/>
              <a:t> </a:t>
            </a:r>
            <a:r>
              <a:rPr lang="en-US" dirty="0" err="1" smtClean="0"/>
              <a:t>unas</a:t>
            </a:r>
            <a:r>
              <a:rPr lang="en-US" dirty="0" smtClean="0"/>
              <a:t> variables </a:t>
            </a:r>
            <a:r>
              <a:rPr lang="en-US" dirty="0" err="1" smtClean="0"/>
              <a:t>globales</a:t>
            </a:r>
            <a:r>
              <a:rPr lang="en-US" dirty="0" smtClean="0"/>
              <a:t> (x1</a:t>
            </a:r>
            <a:r>
              <a:rPr lang="en-US" dirty="0"/>
              <a:t>, y1, </a:t>
            </a:r>
            <a:r>
              <a:rPr lang="en-US" dirty="0" smtClean="0"/>
              <a:t> </a:t>
            </a:r>
            <a:r>
              <a:rPr lang="en-US" dirty="0" err="1" smtClean="0"/>
              <a:t>rsize</a:t>
            </a:r>
            <a:r>
              <a:rPr lang="en-US" dirty="0" smtClean="0"/>
              <a:t>) 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cuales</a:t>
            </a:r>
            <a:r>
              <a:rPr lang="en-US" dirty="0" smtClean="0"/>
              <a:t>, </a:t>
            </a:r>
            <a:r>
              <a:rPr lang="en-US" dirty="0" err="1" smtClean="0"/>
              <a:t>obviamente</a:t>
            </a:r>
            <a:r>
              <a:rPr lang="en-US" dirty="0" smtClean="0"/>
              <a:t>, antes de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aplicación</a:t>
            </a:r>
            <a:r>
              <a:rPr lang="en-US" dirty="0" smtClean="0"/>
              <a:t> de </a:t>
            </a:r>
            <a:r>
              <a:rPr lang="en-US" i="1" dirty="0" err="1"/>
              <a:t>RenderScene</a:t>
            </a:r>
            <a:r>
              <a:rPr lang="en-US" dirty="0"/>
              <a:t>() </a:t>
            </a:r>
            <a:r>
              <a:rPr lang="en-US" dirty="0" err="1" smtClean="0"/>
              <a:t>deben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modificados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otros</a:t>
            </a:r>
            <a:r>
              <a:rPr lang="en-US" dirty="0" smtClean="0"/>
              <a:t> </a:t>
            </a:r>
            <a:r>
              <a:rPr lang="en-US" dirty="0" err="1" smtClean="0"/>
              <a:t>módulos</a:t>
            </a:r>
            <a:r>
              <a:rPr lang="en-US" dirty="0" smtClean="0"/>
              <a:t> para el </a:t>
            </a:r>
            <a:r>
              <a:rPr lang="en-US" dirty="0" err="1" smtClean="0"/>
              <a:t>efecto</a:t>
            </a:r>
            <a:r>
              <a:rPr lang="en-US" dirty="0" smtClean="0"/>
              <a:t> de </a:t>
            </a:r>
            <a:r>
              <a:rPr lang="en-US" dirty="0" err="1" smtClean="0"/>
              <a:t>animación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92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75186"/>
            <a:ext cx="10515600" cy="879058"/>
          </a:xfrm>
        </p:spPr>
        <p:txBody>
          <a:bodyPr>
            <a:normAutofit fontScale="90000"/>
          </a:bodyPr>
          <a:lstStyle/>
          <a:p>
            <a:r>
              <a:rPr lang="es-419" dirty="0" smtClean="0"/>
              <a:t>Función </a:t>
            </a:r>
            <a:r>
              <a:rPr lang="en-US" i="1" dirty="0" err="1" smtClean="0"/>
              <a:t>RenderScene</a:t>
            </a:r>
            <a:r>
              <a:rPr lang="en-US" dirty="0" smtClean="0"/>
              <a:t>()            (2)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2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void </a:t>
            </a:r>
            <a:r>
              <a:rPr lang="en-US" dirty="0" err="1"/>
              <a:t>RenderScene</a:t>
            </a:r>
            <a:r>
              <a:rPr lang="en-US" dirty="0"/>
              <a:t>(void)</a:t>
            </a:r>
          </a:p>
          <a:p>
            <a:pPr marL="0" indent="0">
              <a:buNone/>
            </a:pPr>
            <a:r>
              <a:rPr lang="en-US" dirty="0"/>
              <a:t>    {</a:t>
            </a:r>
          </a:p>
          <a:p>
            <a:pPr marL="457200" lvl="1" indent="0">
              <a:buNone/>
            </a:pPr>
            <a:r>
              <a:rPr lang="en-US" dirty="0"/>
              <a:t>    // </a:t>
            </a:r>
            <a:r>
              <a:rPr lang="en-US" i="1" dirty="0" err="1" smtClean="0"/>
              <a:t>Limpiar</a:t>
            </a:r>
            <a:r>
              <a:rPr lang="en-US" i="1" dirty="0" smtClean="0"/>
              <a:t> </a:t>
            </a:r>
            <a:r>
              <a:rPr lang="en-US" i="1" dirty="0" err="1" smtClean="0"/>
              <a:t>ventana</a:t>
            </a:r>
            <a:r>
              <a:rPr lang="en-US" i="1" dirty="0" smtClean="0"/>
              <a:t> </a:t>
            </a:r>
            <a:r>
              <a:rPr lang="en-US" i="1" dirty="0" err="1" smtClean="0"/>
              <a:t>gráfica</a:t>
            </a:r>
            <a:r>
              <a:rPr lang="en-US" i="1" dirty="0" smtClean="0"/>
              <a:t> con el </a:t>
            </a:r>
            <a:r>
              <a:rPr lang="en-US" i="1" dirty="0" err="1" smtClean="0"/>
              <a:t>curriente</a:t>
            </a:r>
            <a:r>
              <a:rPr lang="en-US" i="1" dirty="0" smtClean="0"/>
              <a:t>  color para </a:t>
            </a:r>
            <a:r>
              <a:rPr lang="en-US" i="1" dirty="0" err="1" smtClean="0"/>
              <a:t>trasfondo</a:t>
            </a:r>
            <a:endParaRPr lang="en-US" i="1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glClear</a:t>
            </a:r>
            <a:r>
              <a:rPr lang="en-US" dirty="0"/>
              <a:t>(GL_COLOR_BUFFER_BIT</a:t>
            </a:r>
            <a:r>
              <a:rPr lang="en-US" dirty="0" smtClean="0"/>
              <a:t>);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smtClean="0"/>
              <a:t>// </a:t>
            </a:r>
            <a:r>
              <a:rPr lang="en-US" i="1" dirty="0" err="1" smtClean="0"/>
              <a:t>Asignar</a:t>
            </a:r>
            <a:r>
              <a:rPr lang="en-US" i="1" dirty="0" smtClean="0"/>
              <a:t> </a:t>
            </a:r>
            <a:r>
              <a:rPr lang="en-US" i="1" dirty="0" err="1" smtClean="0"/>
              <a:t>rojo</a:t>
            </a:r>
            <a:r>
              <a:rPr lang="en-US" i="1" dirty="0" smtClean="0"/>
              <a:t>  </a:t>
            </a:r>
            <a:r>
              <a:rPr lang="en-US" i="1" dirty="0" err="1" smtClean="0"/>
              <a:t>como</a:t>
            </a:r>
            <a:r>
              <a:rPr lang="en-US" i="1" dirty="0" smtClean="0"/>
              <a:t> </a:t>
            </a:r>
            <a:r>
              <a:rPr lang="en-US" i="1" dirty="0" err="1" smtClean="0"/>
              <a:t>corriente</a:t>
            </a:r>
            <a:r>
              <a:rPr lang="en-US" i="1" dirty="0" smtClean="0"/>
              <a:t> color para </a:t>
            </a:r>
            <a:r>
              <a:rPr lang="en-US" i="1" dirty="0" err="1" smtClean="0"/>
              <a:t>dibujar</a:t>
            </a:r>
            <a:endParaRPr lang="en-US" i="1" dirty="0"/>
          </a:p>
          <a:p>
            <a:pPr marL="457200" lvl="1" indent="0">
              <a:buNone/>
            </a:pPr>
            <a:r>
              <a:rPr lang="en-US" dirty="0"/>
              <a:t>    //          </a:t>
            </a:r>
            <a:r>
              <a:rPr lang="en-US" dirty="0" smtClean="0"/>
              <a:t>       </a:t>
            </a:r>
            <a:r>
              <a:rPr lang="en-US" dirty="0"/>
              <a:t>R     G       B</a:t>
            </a:r>
          </a:p>
          <a:p>
            <a:pPr marL="457200" lvl="1" indent="0">
              <a:buNone/>
            </a:pPr>
            <a:r>
              <a:rPr lang="en-US" dirty="0"/>
              <a:t>    glColor3f(1.0f, 0.0f, 0.0f);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    // </a:t>
            </a:r>
            <a:r>
              <a:rPr lang="en-US" i="1" dirty="0" err="1" smtClean="0"/>
              <a:t>Dibijar</a:t>
            </a:r>
            <a:r>
              <a:rPr lang="en-US" i="1" dirty="0" smtClean="0"/>
              <a:t> un </a:t>
            </a:r>
            <a:r>
              <a:rPr lang="en-US" i="1" dirty="0" err="1" smtClean="0"/>
              <a:t>rectangolo</a:t>
            </a:r>
            <a:r>
              <a:rPr lang="en-US" i="1" dirty="0" smtClean="0"/>
              <a:t> </a:t>
            </a:r>
            <a:r>
              <a:rPr lang="en-US" i="1" dirty="0" err="1" smtClean="0"/>
              <a:t>lleno</a:t>
            </a:r>
            <a:r>
              <a:rPr lang="en-US" i="1" dirty="0" smtClean="0"/>
              <a:t> con color </a:t>
            </a:r>
            <a:r>
              <a:rPr lang="en-US" i="1" dirty="0" err="1" smtClean="0"/>
              <a:t>corriente</a:t>
            </a:r>
            <a:r>
              <a:rPr lang="en-US" i="1" dirty="0" smtClean="0"/>
              <a:t> </a:t>
            </a:r>
            <a:endParaRPr lang="en-US" i="1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glRectf</a:t>
            </a:r>
            <a:r>
              <a:rPr lang="en-US" dirty="0"/>
              <a:t>(x1, y1, x1 + </a:t>
            </a:r>
            <a:r>
              <a:rPr lang="en-US" dirty="0" err="1"/>
              <a:t>rsize</a:t>
            </a:r>
            <a:r>
              <a:rPr lang="en-US" dirty="0"/>
              <a:t>, y1 - </a:t>
            </a:r>
            <a:r>
              <a:rPr lang="en-US" dirty="0" err="1"/>
              <a:t>rsize</a:t>
            </a:r>
            <a:r>
              <a:rPr lang="en-US" dirty="0"/>
              <a:t>);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    /* </a:t>
            </a:r>
            <a:r>
              <a:rPr lang="en-US" i="1" dirty="0" err="1" smtClean="0"/>
              <a:t>Llamar</a:t>
            </a:r>
            <a:r>
              <a:rPr lang="en-US" i="1" dirty="0" smtClean="0"/>
              <a:t> </a:t>
            </a:r>
            <a:r>
              <a:rPr lang="en-US" i="1" dirty="0" err="1" smtClean="0"/>
              <a:t>comandos</a:t>
            </a:r>
            <a:r>
              <a:rPr lang="en-US" i="1" dirty="0" smtClean="0"/>
              <a:t> para </a:t>
            </a:r>
            <a:r>
              <a:rPr lang="en-US" i="1" dirty="0" err="1" smtClean="0"/>
              <a:t>dibujar</a:t>
            </a:r>
            <a:r>
              <a:rPr lang="en-US" i="1" dirty="0" smtClean="0"/>
              <a:t> la </a:t>
            </a:r>
            <a:r>
              <a:rPr lang="en-US" i="1" dirty="0" err="1" smtClean="0"/>
              <a:t>ventana</a:t>
            </a:r>
            <a:r>
              <a:rPr lang="en-US" i="1" dirty="0" smtClean="0"/>
              <a:t> </a:t>
            </a:r>
            <a:r>
              <a:rPr lang="en-US" i="1" dirty="0" err="1" smtClean="0"/>
              <a:t>gráfica</a:t>
            </a:r>
            <a:r>
              <a:rPr lang="en-US" i="1" dirty="0" smtClean="0"/>
              <a:t> y </a:t>
            </a:r>
            <a:r>
              <a:rPr lang="en-US" i="1" dirty="0" err="1" smtClean="0"/>
              <a:t>intercambiar</a:t>
            </a:r>
            <a:r>
              <a:rPr lang="en-US" i="1" dirty="0" smtClean="0"/>
              <a:t> </a:t>
            </a:r>
          </a:p>
          <a:p>
            <a:pPr marL="457200" lvl="1" indent="0">
              <a:buNone/>
            </a:pPr>
            <a:r>
              <a:rPr lang="en-US" i="1" dirty="0" smtClean="0"/>
              <a:t>        </a:t>
            </a:r>
            <a:r>
              <a:rPr lang="en-US" i="1" dirty="0" err="1" smtClean="0"/>
              <a:t>los</a:t>
            </a:r>
            <a:r>
              <a:rPr lang="en-US" i="1" dirty="0" smtClean="0"/>
              <a:t> </a:t>
            </a:r>
            <a:r>
              <a:rPr lang="en-US" i="1" dirty="0" err="1"/>
              <a:t>papeles</a:t>
            </a:r>
            <a:r>
              <a:rPr lang="en-US" i="1" dirty="0"/>
              <a:t> </a:t>
            </a:r>
            <a:r>
              <a:rPr lang="en-US" i="1" dirty="0" smtClean="0"/>
              <a:t>de las   dos </a:t>
            </a:r>
            <a:r>
              <a:rPr lang="en-US" i="1" dirty="0" err="1" smtClean="0"/>
              <a:t>mitades</a:t>
            </a:r>
            <a:r>
              <a:rPr lang="en-US" i="1" dirty="0" smtClean="0"/>
              <a:t> del framebuffer*/</a:t>
            </a:r>
          </a:p>
          <a:p>
            <a:pPr marL="457200" lvl="1" indent="0">
              <a:buNone/>
            </a:pPr>
            <a:r>
              <a:rPr lang="en-US" dirty="0" smtClean="0"/>
              <a:t>    </a:t>
            </a:r>
            <a:r>
              <a:rPr lang="en-US" dirty="0" err="1"/>
              <a:t>glutSwapBuffers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249589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3210" y="275186"/>
            <a:ext cx="10515600" cy="87905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Función</a:t>
            </a:r>
            <a:r>
              <a:rPr lang="en-US" dirty="0"/>
              <a:t> </a:t>
            </a:r>
            <a:r>
              <a:rPr lang="en-US" dirty="0" err="1"/>
              <a:t>TimerFunction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value)	</a:t>
            </a:r>
            <a:r>
              <a:rPr lang="en-US" dirty="0" smtClean="0"/>
              <a:t>(1)</a:t>
            </a:r>
            <a:br>
              <a:rPr lang="en-US" dirty="0" smtClean="0"/>
            </a:br>
            <a:r>
              <a:rPr lang="en-US" sz="3600" dirty="0" smtClean="0"/>
              <a:t>(el </a:t>
            </a:r>
            <a:r>
              <a:rPr lang="en-US" sz="3600" dirty="0" err="1" smtClean="0"/>
              <a:t>código</a:t>
            </a:r>
            <a:r>
              <a:rPr lang="en-US" sz="3600" dirty="0" smtClean="0"/>
              <a:t> </a:t>
            </a:r>
            <a:r>
              <a:rPr lang="en-US" sz="3600" dirty="0" err="1" smtClean="0"/>
              <a:t>en</a:t>
            </a:r>
            <a:r>
              <a:rPr lang="en-US" sz="3600" dirty="0" smtClean="0"/>
              <a:t> la </a:t>
            </a:r>
            <a:r>
              <a:rPr lang="en-US" sz="3600" dirty="0" err="1" smtClean="0"/>
              <a:t>diapositiva</a:t>
            </a:r>
            <a:r>
              <a:rPr lang="en-US" sz="3600" dirty="0" smtClean="0"/>
              <a:t> que </a:t>
            </a:r>
            <a:r>
              <a:rPr lang="en-US" sz="3600" dirty="0" err="1" smtClean="0"/>
              <a:t>sigue</a:t>
            </a:r>
            <a:r>
              <a:rPr lang="en-US" sz="3600" dirty="0" smtClean="0"/>
              <a:t>)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838200" y="1259170"/>
            <a:ext cx="10515600" cy="575622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En</a:t>
            </a:r>
            <a:r>
              <a:rPr lang="en-US" dirty="0" smtClean="0"/>
              <a:t> primer </a:t>
            </a:r>
            <a:r>
              <a:rPr lang="en-US" dirty="0" err="1" smtClean="0"/>
              <a:t>turno</a:t>
            </a:r>
            <a:r>
              <a:rPr lang="en-US" dirty="0" smtClean="0"/>
              <a:t> </a:t>
            </a:r>
            <a:r>
              <a:rPr lang="en-US" dirty="0" err="1" smtClean="0"/>
              <a:t>analicemos</a:t>
            </a:r>
            <a:r>
              <a:rPr lang="en-US" dirty="0" smtClean="0"/>
              <a:t> dos </a:t>
            </a:r>
            <a:r>
              <a:rPr lang="en-US" dirty="0" err="1" smtClean="0"/>
              <a:t>últimas</a:t>
            </a:r>
            <a:r>
              <a:rPr lang="en-US" dirty="0" smtClean="0"/>
              <a:t> </a:t>
            </a:r>
            <a:r>
              <a:rPr lang="en-US" dirty="0" err="1" smtClean="0"/>
              <a:t>llamados</a:t>
            </a:r>
            <a:r>
              <a:rPr lang="en-US" dirty="0" smtClean="0"/>
              <a:t> de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:</a:t>
            </a:r>
          </a:p>
          <a:p>
            <a:r>
              <a:rPr lang="en-US" dirty="0"/>
              <a:t> </a:t>
            </a:r>
            <a:r>
              <a:rPr lang="en-US" i="1" dirty="0" err="1"/>
              <a:t>glutPostRedisplay</a:t>
            </a:r>
            <a:r>
              <a:rPr lang="en-US" dirty="0" smtClean="0"/>
              <a:t>(); -- </a:t>
            </a:r>
            <a:r>
              <a:rPr lang="en-US" dirty="0" err="1" smtClean="0"/>
              <a:t>es</a:t>
            </a:r>
            <a:r>
              <a:rPr lang="en-US" dirty="0" smtClean="0"/>
              <a:t> la </a:t>
            </a:r>
            <a:r>
              <a:rPr lang="en-US" dirty="0" err="1" smtClean="0"/>
              <a:t>solicitud</a:t>
            </a:r>
            <a:r>
              <a:rPr lang="en-US" dirty="0" smtClean="0"/>
              <a:t> al SO </a:t>
            </a:r>
            <a:r>
              <a:rPr lang="en-US" dirty="0" err="1" smtClean="0"/>
              <a:t>redibujar</a:t>
            </a:r>
            <a:r>
              <a:rPr lang="en-US" dirty="0" smtClean="0"/>
              <a:t> </a:t>
            </a:r>
            <a:r>
              <a:rPr lang="en-US" dirty="0" err="1" smtClean="0"/>
              <a:t>ventana</a:t>
            </a:r>
            <a:r>
              <a:rPr lang="en-US" dirty="0" smtClean="0"/>
              <a:t> </a:t>
            </a:r>
            <a:r>
              <a:rPr lang="en-US" dirty="0" err="1" smtClean="0"/>
              <a:t>gráfica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siguiente</a:t>
            </a:r>
            <a:r>
              <a:rPr lang="en-US" dirty="0" smtClean="0"/>
              <a:t> </a:t>
            </a:r>
            <a:r>
              <a:rPr lang="en-US" dirty="0" err="1" smtClean="0"/>
              <a:t>ciclo</a:t>
            </a:r>
            <a:endParaRPr lang="en-US" dirty="0" smtClean="0"/>
          </a:p>
          <a:p>
            <a:r>
              <a:rPr lang="en-US" i="1" dirty="0" err="1"/>
              <a:t>glutTimerFunc</a:t>
            </a:r>
            <a:r>
              <a:rPr lang="en-US" dirty="0"/>
              <a:t>(33,TimerFunction, 1</a:t>
            </a:r>
            <a:r>
              <a:rPr lang="en-US" dirty="0" smtClean="0"/>
              <a:t>); -- </a:t>
            </a:r>
            <a:r>
              <a:rPr lang="en-US" dirty="0" err="1" smtClean="0"/>
              <a:t>es</a:t>
            </a:r>
            <a:r>
              <a:rPr lang="en-US" dirty="0" smtClean="0"/>
              <a:t> un </a:t>
            </a:r>
            <a:r>
              <a:rPr lang="en-US" dirty="0" err="1" smtClean="0"/>
              <a:t>llamado</a:t>
            </a:r>
            <a:r>
              <a:rPr lang="en-US" dirty="0" smtClean="0"/>
              <a:t> </a:t>
            </a:r>
            <a:r>
              <a:rPr lang="en-US" dirty="0" err="1" smtClean="0"/>
              <a:t>recursivo</a:t>
            </a:r>
            <a:r>
              <a:rPr lang="en-US" dirty="0" smtClean="0"/>
              <a:t> a la </a:t>
            </a:r>
            <a:r>
              <a:rPr lang="en-US" dirty="0" err="1" smtClean="0"/>
              <a:t>propia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i="1" dirty="0" err="1" smtClean="0"/>
              <a:t>TimerFunction</a:t>
            </a:r>
            <a:r>
              <a:rPr lang="en-US" dirty="0" smtClean="0"/>
              <a:t>()</a:t>
            </a:r>
          </a:p>
          <a:p>
            <a:r>
              <a:rPr lang="en-US" dirty="0" smtClean="0"/>
              <a:t>De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manera</a:t>
            </a:r>
            <a:r>
              <a:rPr lang="en-US" dirty="0" smtClean="0"/>
              <a:t> se </a:t>
            </a:r>
            <a:r>
              <a:rPr lang="en-US" dirty="0" err="1" smtClean="0"/>
              <a:t>realiza</a:t>
            </a:r>
            <a:r>
              <a:rPr lang="en-US" dirty="0" smtClean="0"/>
              <a:t> </a:t>
            </a:r>
            <a:r>
              <a:rPr lang="en-US" dirty="0" err="1" smtClean="0"/>
              <a:t>animación</a:t>
            </a:r>
            <a:r>
              <a:rPr lang="en-US" dirty="0" smtClean="0"/>
              <a:t>: </a:t>
            </a:r>
            <a:r>
              <a:rPr lang="en-US" i="1" dirty="0" err="1" smtClean="0"/>
              <a:t>TimerFunction</a:t>
            </a:r>
            <a:r>
              <a:rPr lang="en-US" dirty="0" smtClean="0"/>
              <a:t>() </a:t>
            </a:r>
            <a:r>
              <a:rPr lang="en-US" dirty="0" err="1" smtClean="0"/>
              <a:t>modifica</a:t>
            </a:r>
            <a:r>
              <a:rPr lang="en-US" dirty="0" smtClean="0"/>
              <a:t>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parámetros</a:t>
            </a:r>
            <a:r>
              <a:rPr lang="en-US" dirty="0" smtClean="0"/>
              <a:t> </a:t>
            </a:r>
            <a:r>
              <a:rPr lang="en-US" dirty="0" err="1" smtClean="0"/>
              <a:t>globales</a:t>
            </a:r>
            <a:r>
              <a:rPr lang="en-US" dirty="0" smtClean="0"/>
              <a:t> </a:t>
            </a:r>
            <a:r>
              <a:rPr lang="en-US" dirty="0" err="1" smtClean="0"/>
              <a:t>usados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i="1" dirty="0" err="1" smtClean="0"/>
              <a:t>RenderScene</a:t>
            </a:r>
            <a:r>
              <a:rPr lang="en-US" dirty="0" smtClean="0"/>
              <a:t>(), </a:t>
            </a:r>
            <a:r>
              <a:rPr lang="en-US" dirty="0" err="1" smtClean="0"/>
              <a:t>luego</a:t>
            </a:r>
            <a:r>
              <a:rPr lang="en-US" dirty="0" smtClean="0"/>
              <a:t> </a:t>
            </a:r>
            <a:r>
              <a:rPr lang="en-US" dirty="0" err="1" smtClean="0"/>
              <a:t>implicitamente</a:t>
            </a:r>
            <a:r>
              <a:rPr lang="en-US" dirty="0" smtClean="0"/>
              <a:t> </a:t>
            </a:r>
            <a:r>
              <a:rPr lang="en-US" dirty="0" err="1" smtClean="0"/>
              <a:t>pide</a:t>
            </a:r>
            <a:r>
              <a:rPr lang="en-US" dirty="0" smtClean="0"/>
              <a:t> al SO </a:t>
            </a:r>
            <a:r>
              <a:rPr lang="en-US" dirty="0" err="1" smtClean="0"/>
              <a:t>llamar</a:t>
            </a:r>
            <a:r>
              <a:rPr lang="en-US" dirty="0" smtClean="0"/>
              <a:t> a </a:t>
            </a:r>
            <a:r>
              <a:rPr lang="en-US" i="1" dirty="0" err="1"/>
              <a:t>RenderScene</a:t>
            </a:r>
            <a:r>
              <a:rPr lang="en-US" dirty="0" smtClean="0"/>
              <a:t>()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siguiente</a:t>
            </a:r>
            <a:r>
              <a:rPr lang="en-US" dirty="0" smtClean="0"/>
              <a:t> </a:t>
            </a:r>
            <a:r>
              <a:rPr lang="en-US" dirty="0" err="1" smtClean="0"/>
              <a:t>ciclo</a:t>
            </a:r>
            <a:r>
              <a:rPr lang="en-US" dirty="0" smtClean="0"/>
              <a:t>, y </a:t>
            </a:r>
            <a:r>
              <a:rPr lang="en-US" dirty="0" err="1" smtClean="0"/>
              <a:t>ademas</a:t>
            </a:r>
            <a:r>
              <a:rPr lang="en-US" dirty="0" smtClean="0"/>
              <a:t> </a:t>
            </a:r>
            <a:r>
              <a:rPr lang="en-US" dirty="0" err="1" smtClean="0"/>
              <a:t>pide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33 </a:t>
            </a:r>
            <a:r>
              <a:rPr lang="en-US" dirty="0" err="1" smtClean="0"/>
              <a:t>milisigundos</a:t>
            </a:r>
            <a:r>
              <a:rPr lang="en-US" dirty="0" smtClean="0"/>
              <a:t> </a:t>
            </a:r>
            <a:r>
              <a:rPr lang="en-US" dirty="0" err="1" smtClean="0"/>
              <a:t>volver</a:t>
            </a:r>
            <a:r>
              <a:rPr lang="en-US" dirty="0" smtClean="0"/>
              <a:t> a </a:t>
            </a:r>
            <a:r>
              <a:rPr lang="en-US" dirty="0" err="1" smtClean="0"/>
              <a:t>llamar</a:t>
            </a:r>
            <a:r>
              <a:rPr lang="en-US" dirty="0" smtClean="0"/>
              <a:t> a </a:t>
            </a:r>
            <a:r>
              <a:rPr lang="en-US" i="1" dirty="0" err="1"/>
              <a:t>TimerFunction</a:t>
            </a:r>
            <a:r>
              <a:rPr lang="en-US" dirty="0" smtClean="0"/>
              <a:t>() para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futura</a:t>
            </a:r>
            <a:r>
              <a:rPr lang="en-US" dirty="0" smtClean="0"/>
              <a:t> </a:t>
            </a:r>
            <a:r>
              <a:rPr lang="en-US" dirty="0" err="1" smtClean="0"/>
              <a:t>corrección</a:t>
            </a:r>
            <a:r>
              <a:rPr lang="en-US" dirty="0" smtClean="0"/>
              <a:t> de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parámetros</a:t>
            </a:r>
            <a:r>
              <a:rPr lang="en-US" dirty="0" smtClean="0"/>
              <a:t> </a:t>
            </a:r>
            <a:r>
              <a:rPr lang="en-US" dirty="0" err="1" smtClean="0"/>
              <a:t>globales</a:t>
            </a:r>
            <a:endParaRPr lang="en-US" dirty="0" smtClean="0"/>
          </a:p>
          <a:p>
            <a:r>
              <a:rPr lang="en-US" dirty="0" smtClean="0"/>
              <a:t>¿Para 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</a:t>
            </a:r>
            <a:r>
              <a:rPr lang="en-US" i="1" dirty="0" err="1"/>
              <a:t>glutPostRedisplay</a:t>
            </a:r>
            <a:r>
              <a:rPr lang="en-US" dirty="0" smtClean="0"/>
              <a:t>();? </a:t>
            </a:r>
            <a:r>
              <a:rPr lang="en-US" dirty="0" err="1" smtClean="0"/>
              <a:t>Porque</a:t>
            </a:r>
            <a:r>
              <a:rPr lang="en-US" dirty="0" smtClean="0"/>
              <a:t> no </a:t>
            </a:r>
            <a:r>
              <a:rPr lang="en-US" dirty="0" err="1" smtClean="0"/>
              <a:t>tenemos</a:t>
            </a:r>
            <a:r>
              <a:rPr lang="en-US" dirty="0" smtClean="0"/>
              <a:t> </a:t>
            </a:r>
            <a:r>
              <a:rPr lang="en-US" dirty="0" err="1" smtClean="0"/>
              <a:t>acceso</a:t>
            </a:r>
            <a:r>
              <a:rPr lang="en-US" dirty="0" smtClean="0"/>
              <a:t> </a:t>
            </a:r>
            <a:r>
              <a:rPr lang="en-US" dirty="0" err="1" smtClean="0"/>
              <a:t>directo</a:t>
            </a:r>
            <a:r>
              <a:rPr lang="en-US" dirty="0" smtClean="0"/>
              <a:t> a la </a:t>
            </a:r>
            <a:r>
              <a:rPr lang="en-US" dirty="0" err="1"/>
              <a:t>RenderScene</a:t>
            </a:r>
            <a:r>
              <a:rPr lang="en-US" dirty="0" smtClean="0"/>
              <a:t>().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decir</a:t>
            </a:r>
            <a:r>
              <a:rPr lang="en-US" dirty="0" smtClean="0"/>
              <a:t>   el </a:t>
            </a:r>
            <a:r>
              <a:rPr lang="en-US" dirty="0" err="1" smtClean="0"/>
              <a:t>llamado</a:t>
            </a:r>
            <a:r>
              <a:rPr lang="en-US" dirty="0" smtClean="0"/>
              <a:t> </a:t>
            </a:r>
            <a:r>
              <a:rPr lang="en-US" i="1" dirty="0" err="1"/>
              <a:t>glutPostRedisplay</a:t>
            </a:r>
            <a:r>
              <a:rPr lang="en-US" dirty="0" smtClean="0"/>
              <a:t>() genera un </a:t>
            </a:r>
            <a:r>
              <a:rPr lang="en-US" dirty="0" err="1" smtClean="0"/>
              <a:t>evento</a:t>
            </a:r>
            <a:r>
              <a:rPr lang="en-US" dirty="0" smtClean="0"/>
              <a:t> que el SO </a:t>
            </a:r>
            <a:r>
              <a:rPr lang="en-US" dirty="0" err="1" smtClean="0"/>
              <a:t>interpreta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la </a:t>
            </a:r>
            <a:r>
              <a:rPr lang="en-US" dirty="0" err="1" smtClean="0"/>
              <a:t>necesidad</a:t>
            </a:r>
            <a:r>
              <a:rPr lang="en-US" dirty="0" smtClean="0"/>
              <a:t> de </a:t>
            </a:r>
            <a:r>
              <a:rPr lang="en-US" dirty="0" err="1" smtClean="0"/>
              <a:t>redibujar</a:t>
            </a:r>
            <a:r>
              <a:rPr lang="en-US" dirty="0" smtClean="0"/>
              <a:t> la </a:t>
            </a:r>
            <a:r>
              <a:rPr lang="en-US" dirty="0" err="1" smtClean="0"/>
              <a:t>ventana</a:t>
            </a:r>
            <a:r>
              <a:rPr lang="en-US" dirty="0" smtClean="0"/>
              <a:t> </a:t>
            </a:r>
            <a:r>
              <a:rPr lang="en-US" dirty="0" err="1" smtClean="0"/>
              <a:t>gráfica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1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823" y="113665"/>
            <a:ext cx="11083977" cy="960755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Función</a:t>
            </a:r>
            <a:r>
              <a:rPr lang="en-US" sz="3600" dirty="0"/>
              <a:t> </a:t>
            </a:r>
            <a:r>
              <a:rPr lang="en-US" sz="3600" dirty="0" err="1"/>
              <a:t>TimerFunction</a:t>
            </a:r>
            <a:r>
              <a:rPr lang="en-US" sz="3600" dirty="0"/>
              <a:t>(</a:t>
            </a:r>
            <a:r>
              <a:rPr lang="en-US" sz="3600" dirty="0" err="1"/>
              <a:t>int</a:t>
            </a:r>
            <a:r>
              <a:rPr lang="en-US" sz="3600" dirty="0"/>
              <a:t> value)</a:t>
            </a:r>
            <a:r>
              <a:rPr lang="en-US" sz="3600" dirty="0" smtClean="0"/>
              <a:t>	(2)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1535014" cy="57642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dirty="0" smtClean="0"/>
              <a:t> </a:t>
            </a: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442127" y="1497362"/>
            <a:ext cx="5082915" cy="46779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900" dirty="0"/>
              <a:t>void </a:t>
            </a:r>
            <a:r>
              <a:rPr lang="en-US" sz="2900" dirty="0" err="1"/>
              <a:t>TimerFunction</a:t>
            </a:r>
            <a:r>
              <a:rPr lang="en-US" sz="2900" dirty="0"/>
              <a:t>(</a:t>
            </a:r>
            <a:r>
              <a:rPr lang="en-US" sz="2900" dirty="0" err="1"/>
              <a:t>int</a:t>
            </a:r>
            <a:r>
              <a:rPr lang="en-US" sz="2900" dirty="0"/>
              <a:t> value)</a:t>
            </a:r>
          </a:p>
          <a:p>
            <a:pPr marL="0" indent="0">
              <a:buNone/>
            </a:pPr>
            <a:r>
              <a:rPr lang="en-US" sz="2900" dirty="0"/>
              <a:t> </a:t>
            </a:r>
            <a:r>
              <a:rPr lang="en-US" sz="2900" dirty="0" smtClean="0"/>
              <a:t>{ </a:t>
            </a:r>
          </a:p>
          <a:p>
            <a:pPr marL="0" indent="0">
              <a:buNone/>
            </a:pPr>
            <a:r>
              <a:rPr lang="en-US" sz="2900" dirty="0" smtClean="0"/>
              <a:t>/*</a:t>
            </a:r>
            <a:r>
              <a:rPr lang="en-US" sz="2900" dirty="0" err="1" smtClean="0"/>
              <a:t>ivertir</a:t>
            </a:r>
            <a:r>
              <a:rPr lang="en-US" sz="2900" dirty="0" smtClean="0"/>
              <a:t> </a:t>
            </a:r>
            <a:r>
              <a:rPr lang="en-US" sz="2900" dirty="0" err="1" smtClean="0"/>
              <a:t>dirección</a:t>
            </a:r>
            <a:r>
              <a:rPr lang="en-US" sz="2900" dirty="0" smtClean="0"/>
              <a:t> al </a:t>
            </a:r>
            <a:r>
              <a:rPr lang="en-US" sz="2900" dirty="0" err="1" smtClean="0"/>
              <a:t>chocar</a:t>
            </a:r>
            <a:r>
              <a:rPr lang="en-US" sz="2900" dirty="0" smtClean="0"/>
              <a:t> con un </a:t>
            </a:r>
            <a:r>
              <a:rPr lang="en-US" sz="2900" dirty="0" err="1" smtClean="0"/>
              <a:t>borde</a:t>
            </a:r>
            <a:r>
              <a:rPr lang="en-US" sz="2900" dirty="0" smtClean="0"/>
              <a:t> vertical*/</a:t>
            </a:r>
            <a:endParaRPr lang="en-US" sz="2900" dirty="0"/>
          </a:p>
          <a:p>
            <a:pPr marL="0" indent="0">
              <a:buNone/>
            </a:pPr>
            <a:r>
              <a:rPr lang="en-US" sz="2900" dirty="0"/>
              <a:t>    if(x1 &gt; </a:t>
            </a:r>
            <a:r>
              <a:rPr lang="en-US" sz="2900" dirty="0" err="1"/>
              <a:t>windowWidth-rsize</a:t>
            </a:r>
            <a:r>
              <a:rPr lang="en-US" sz="2900" dirty="0"/>
              <a:t> || x1 &lt; -</a:t>
            </a:r>
            <a:r>
              <a:rPr lang="en-US" sz="2900" dirty="0" err="1"/>
              <a:t>windowWidth</a:t>
            </a:r>
            <a:r>
              <a:rPr lang="en-US" sz="2900" dirty="0"/>
              <a:t>)</a:t>
            </a:r>
          </a:p>
          <a:p>
            <a:pPr marL="0" indent="0">
              <a:buNone/>
            </a:pPr>
            <a:r>
              <a:rPr lang="en-US" sz="2900" dirty="0"/>
              <a:t>        </a:t>
            </a:r>
            <a:r>
              <a:rPr lang="en-US" sz="2900" dirty="0" smtClean="0"/>
              <a:t>	</a:t>
            </a:r>
            <a:r>
              <a:rPr lang="en-US" sz="2900" dirty="0" err="1" smtClean="0"/>
              <a:t>xstep</a:t>
            </a:r>
            <a:r>
              <a:rPr lang="en-US" sz="2900" dirty="0" smtClean="0"/>
              <a:t> </a:t>
            </a:r>
            <a:r>
              <a:rPr lang="en-US" sz="2900" dirty="0"/>
              <a:t>= -</a:t>
            </a:r>
            <a:r>
              <a:rPr lang="en-US" sz="2900" dirty="0" err="1"/>
              <a:t>xstep</a:t>
            </a:r>
            <a:r>
              <a:rPr lang="en-US" sz="2900" dirty="0" smtClean="0"/>
              <a:t>;</a:t>
            </a:r>
            <a:endParaRPr lang="en-US" sz="2900" dirty="0"/>
          </a:p>
          <a:p>
            <a:pPr marL="0" indent="0">
              <a:buNone/>
            </a:pPr>
            <a:r>
              <a:rPr lang="en-US" sz="2900" dirty="0" smtClean="0"/>
              <a:t>    // </a:t>
            </a:r>
            <a:r>
              <a:rPr lang="en-US" sz="2900" dirty="0" err="1"/>
              <a:t>ivertir</a:t>
            </a:r>
            <a:r>
              <a:rPr lang="en-US" sz="2900" dirty="0"/>
              <a:t> </a:t>
            </a:r>
            <a:r>
              <a:rPr lang="en-US" sz="2900" dirty="0" err="1"/>
              <a:t>dirección</a:t>
            </a:r>
            <a:r>
              <a:rPr lang="en-US" sz="2900" dirty="0"/>
              <a:t> al </a:t>
            </a:r>
            <a:r>
              <a:rPr lang="en-US" sz="2900" dirty="0" err="1"/>
              <a:t>chocar</a:t>
            </a:r>
            <a:r>
              <a:rPr lang="en-US" sz="2900" dirty="0"/>
              <a:t> con </a:t>
            </a:r>
            <a:r>
              <a:rPr lang="en-US" sz="2900" dirty="0" smtClean="0"/>
              <a:t>tope o </a:t>
            </a:r>
            <a:r>
              <a:rPr lang="en-US" sz="2900" dirty="0" err="1" smtClean="0"/>
              <a:t>piso</a:t>
            </a:r>
            <a:endParaRPr lang="en-US" sz="2900" dirty="0"/>
          </a:p>
          <a:p>
            <a:pPr marL="0" indent="0">
              <a:buNone/>
            </a:pPr>
            <a:r>
              <a:rPr lang="en-US" sz="2900" dirty="0"/>
              <a:t>    </a:t>
            </a:r>
            <a:r>
              <a:rPr lang="en-US" sz="2900" dirty="0" smtClean="0"/>
              <a:t>if(y1&gt;</a:t>
            </a:r>
            <a:r>
              <a:rPr lang="en-US" sz="2900" dirty="0" err="1" smtClean="0"/>
              <a:t>windowHeight</a:t>
            </a:r>
            <a:r>
              <a:rPr lang="en-US" sz="2900" dirty="0" smtClean="0"/>
              <a:t> ||y1 </a:t>
            </a:r>
            <a:r>
              <a:rPr lang="en-US" sz="2900" dirty="0"/>
              <a:t>&lt; -</a:t>
            </a:r>
            <a:r>
              <a:rPr lang="en-US" sz="2900" dirty="0" err="1"/>
              <a:t>windowHeight</a:t>
            </a:r>
            <a:r>
              <a:rPr lang="en-US" sz="2900" dirty="0"/>
              <a:t> + </a:t>
            </a:r>
            <a:r>
              <a:rPr lang="en-US" sz="2900" dirty="0" err="1"/>
              <a:t>rsize</a:t>
            </a:r>
            <a:r>
              <a:rPr lang="en-US" sz="2900" dirty="0" smtClean="0"/>
              <a:t>)</a:t>
            </a:r>
            <a:r>
              <a:rPr lang="en-US" sz="2900" dirty="0"/>
              <a:t>	</a:t>
            </a:r>
            <a:r>
              <a:rPr lang="en-US" sz="2900" dirty="0" err="1" smtClean="0"/>
              <a:t>ystep</a:t>
            </a:r>
            <a:r>
              <a:rPr lang="en-US" sz="2900" dirty="0" smtClean="0"/>
              <a:t> = -</a:t>
            </a:r>
            <a:r>
              <a:rPr lang="en-US" sz="2900" dirty="0" err="1" smtClean="0"/>
              <a:t>ystep</a:t>
            </a:r>
            <a:r>
              <a:rPr lang="en-US" sz="2900" dirty="0"/>
              <a:t>;</a:t>
            </a:r>
          </a:p>
          <a:p>
            <a:pPr marL="0" indent="0">
              <a:buNone/>
            </a:pPr>
            <a:r>
              <a:rPr lang="en-US" sz="2900" dirty="0"/>
              <a:t>    // </a:t>
            </a:r>
            <a:r>
              <a:rPr lang="en-US" sz="2900" dirty="0" smtClean="0"/>
              <a:t>mover </a:t>
            </a:r>
            <a:r>
              <a:rPr lang="en-US" sz="2900" dirty="0" err="1" smtClean="0"/>
              <a:t>cuadrado</a:t>
            </a:r>
            <a:endParaRPr lang="en-US" sz="2900" dirty="0"/>
          </a:p>
          <a:p>
            <a:pPr marL="0" indent="0">
              <a:buNone/>
            </a:pPr>
            <a:r>
              <a:rPr lang="en-US" sz="2900" dirty="0"/>
              <a:t>    x1 += </a:t>
            </a:r>
            <a:r>
              <a:rPr lang="en-US" sz="2900" dirty="0" err="1"/>
              <a:t>xstep</a:t>
            </a:r>
            <a:r>
              <a:rPr lang="en-US" sz="2900" dirty="0"/>
              <a:t>;</a:t>
            </a:r>
          </a:p>
          <a:p>
            <a:pPr marL="0" indent="0">
              <a:buNone/>
            </a:pPr>
            <a:r>
              <a:rPr lang="en-US" sz="2900" dirty="0"/>
              <a:t>    y1 += </a:t>
            </a:r>
            <a:r>
              <a:rPr lang="en-US" sz="2900" dirty="0" err="1"/>
              <a:t>ystep</a:t>
            </a:r>
            <a:r>
              <a:rPr lang="en-US" sz="2900" dirty="0" smtClean="0"/>
              <a:t>;</a:t>
            </a:r>
          </a:p>
          <a:p>
            <a:pPr marL="0" indent="0">
              <a:buNone/>
            </a:pPr>
            <a:r>
              <a:rPr lang="es-MX" dirty="0" smtClean="0"/>
              <a:t>//</a:t>
            </a:r>
            <a:r>
              <a:rPr lang="es-ES" dirty="0" smtClean="0"/>
              <a:t>continuación -&gt;</a:t>
            </a:r>
            <a:endParaRPr lang="es-419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741233" y="1543991"/>
            <a:ext cx="6235907" cy="464796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0" indent="0">
              <a:buNone/>
            </a:pPr>
            <a:r>
              <a:rPr lang="pt-BR" sz="1900" dirty="0" smtClean="0"/>
              <a:t>   </a:t>
            </a:r>
            <a:r>
              <a:rPr lang="pt-BR" sz="2000" dirty="0" smtClean="0"/>
              <a:t> </a:t>
            </a:r>
            <a:r>
              <a:rPr lang="en-US" sz="2000" dirty="0"/>
              <a:t>// </a:t>
            </a:r>
            <a:r>
              <a:rPr lang="en-US" sz="2000" dirty="0" err="1" smtClean="0"/>
              <a:t>Revisar</a:t>
            </a:r>
            <a:r>
              <a:rPr lang="en-US" sz="2000" dirty="0" smtClean="0"/>
              <a:t> </a:t>
            </a:r>
            <a:r>
              <a:rPr lang="en-US" sz="2000" dirty="0" err="1" smtClean="0"/>
              <a:t>fronteras</a:t>
            </a:r>
            <a:r>
              <a:rPr lang="en-US" sz="2000" dirty="0" smtClean="0"/>
              <a:t>. </a:t>
            </a:r>
            <a:r>
              <a:rPr lang="en-US" sz="2000" dirty="0" err="1" smtClean="0"/>
              <a:t>Es</a:t>
            </a:r>
            <a:r>
              <a:rPr lang="en-US" sz="2000" dirty="0" smtClean="0"/>
              <a:t> para el </a:t>
            </a:r>
            <a:r>
              <a:rPr lang="en-US" sz="2000" dirty="0" err="1" smtClean="0"/>
              <a:t>caso</a:t>
            </a:r>
            <a:r>
              <a:rPr lang="en-US" sz="2000" dirty="0" smtClean="0"/>
              <a:t> </a:t>
            </a:r>
            <a:r>
              <a:rPr lang="en-US" sz="2000" dirty="0" err="1" smtClean="0"/>
              <a:t>cuando</a:t>
            </a:r>
            <a:r>
              <a:rPr lang="en-US" sz="2000" dirty="0" smtClean="0"/>
              <a:t> la </a:t>
            </a:r>
            <a:r>
              <a:rPr lang="en-US" sz="2000" dirty="0" err="1" smtClean="0"/>
              <a:t>ventana</a:t>
            </a:r>
            <a:r>
              <a:rPr lang="en-US" sz="2000" dirty="0" smtClean="0"/>
              <a:t> se </a:t>
            </a:r>
            <a:r>
              <a:rPr lang="en-US" sz="2000" dirty="0" err="1" smtClean="0"/>
              <a:t>hizo</a:t>
            </a:r>
            <a:r>
              <a:rPr lang="en-US" sz="2000" dirty="0" smtClean="0"/>
              <a:t>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// </a:t>
            </a:r>
            <a:r>
              <a:rPr lang="en-US" sz="2000" dirty="0" err="1" smtClean="0"/>
              <a:t>más</a:t>
            </a:r>
            <a:r>
              <a:rPr lang="en-US" sz="2000" dirty="0" smtClean="0"/>
              <a:t> </a:t>
            </a:r>
            <a:r>
              <a:rPr lang="en-US" sz="2000" dirty="0" err="1" smtClean="0"/>
              <a:t>pequeña</a:t>
            </a:r>
            <a:r>
              <a:rPr lang="en-US" sz="2000" dirty="0" smtClean="0"/>
              <a:t> </a:t>
            </a:r>
            <a:r>
              <a:rPr lang="en-US" sz="2000" dirty="0" err="1" smtClean="0"/>
              <a:t>mientras</a:t>
            </a:r>
            <a:r>
              <a:rPr lang="en-US" sz="2000" dirty="0" smtClean="0"/>
              <a:t> </a:t>
            </a:r>
            <a:r>
              <a:rPr lang="en-US" sz="2000" dirty="0" err="1" smtClean="0"/>
              <a:t>rectangulo</a:t>
            </a:r>
            <a:r>
              <a:rPr lang="en-US" sz="2000" dirty="0" smtClean="0"/>
              <a:t> </a:t>
            </a:r>
            <a:r>
              <a:rPr lang="en-US" sz="2000" dirty="0" err="1" smtClean="0"/>
              <a:t>está</a:t>
            </a:r>
            <a:r>
              <a:rPr lang="en-US" sz="2000" dirty="0" smtClean="0"/>
              <a:t> </a:t>
            </a:r>
            <a:r>
              <a:rPr lang="en-US" sz="2000" dirty="0" err="1" smtClean="0"/>
              <a:t>brincando</a:t>
            </a:r>
            <a:r>
              <a:rPr lang="en-US" sz="2000" dirty="0" smtClean="0"/>
              <a:t> y de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// </a:t>
            </a:r>
            <a:r>
              <a:rPr lang="en-US" sz="2000" dirty="0" err="1" smtClean="0"/>
              <a:t>repente</a:t>
            </a:r>
            <a:r>
              <a:rPr lang="en-US" sz="2000" dirty="0" smtClean="0"/>
              <a:t> el </a:t>
            </a:r>
            <a:r>
              <a:rPr lang="en-US" sz="2000" dirty="0" err="1" smtClean="0"/>
              <a:t>rectangulo</a:t>
            </a:r>
            <a:r>
              <a:rPr lang="en-US" sz="2000" dirty="0" smtClean="0"/>
              <a:t> se </a:t>
            </a:r>
            <a:r>
              <a:rPr lang="en-US" sz="2000" dirty="0" err="1" smtClean="0"/>
              <a:t>encuentra</a:t>
            </a:r>
            <a:r>
              <a:rPr lang="en-US" sz="2000" dirty="0" smtClean="0"/>
              <a:t> </a:t>
            </a:r>
            <a:r>
              <a:rPr lang="en-US" sz="2000" dirty="0" err="1" smtClean="0"/>
              <a:t>afuera</a:t>
            </a:r>
            <a:r>
              <a:rPr lang="en-US" sz="2000" dirty="0" smtClean="0"/>
              <a:t> del </a:t>
            </a:r>
            <a:r>
              <a:rPr lang="en-US" sz="2000" dirty="0" err="1" smtClean="0"/>
              <a:t>nuevo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// </a:t>
            </a:r>
            <a:r>
              <a:rPr lang="en-US" sz="2000" dirty="0" smtClean="0"/>
              <a:t>volume de </a:t>
            </a:r>
            <a:r>
              <a:rPr lang="en-US" sz="2000" dirty="0" err="1" smtClean="0"/>
              <a:t>ventana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if(x1 &gt; (</a:t>
            </a:r>
            <a:r>
              <a:rPr lang="en-US" sz="2000" dirty="0" err="1"/>
              <a:t>windowWidth-rsize</a:t>
            </a:r>
            <a:r>
              <a:rPr lang="en-US" sz="2000" dirty="0"/>
              <a:t> + </a:t>
            </a:r>
            <a:r>
              <a:rPr lang="en-US" sz="2000" dirty="0" err="1"/>
              <a:t>xstep</a:t>
            </a:r>
            <a:r>
              <a:rPr lang="en-US" sz="2000" dirty="0" smtClean="0"/>
              <a:t>))     </a:t>
            </a:r>
            <a:r>
              <a:rPr lang="en-US" sz="2000" dirty="0"/>
              <a:t>x1 = windowWidth-rsize-1;</a:t>
            </a:r>
          </a:p>
          <a:p>
            <a:pPr marL="0" indent="0">
              <a:buNone/>
            </a:pPr>
            <a:r>
              <a:rPr lang="en-US" sz="2000" dirty="0"/>
              <a:t>    else if(x1 &lt; -(</a:t>
            </a:r>
            <a:r>
              <a:rPr lang="en-US" sz="2000" dirty="0" err="1"/>
              <a:t>windowWidth</a:t>
            </a:r>
            <a:r>
              <a:rPr lang="en-US" sz="2000" dirty="0"/>
              <a:t> + </a:t>
            </a:r>
            <a:r>
              <a:rPr lang="en-US" sz="2000" dirty="0" err="1"/>
              <a:t>xstep</a:t>
            </a:r>
            <a:r>
              <a:rPr lang="en-US" sz="2000" dirty="0" smtClean="0"/>
              <a:t>))    </a:t>
            </a:r>
            <a:r>
              <a:rPr lang="en-US" sz="2000" dirty="0"/>
              <a:t>x1 = - </a:t>
            </a:r>
            <a:r>
              <a:rPr lang="en-US" sz="2000" dirty="0" err="1"/>
              <a:t>windowWidth</a:t>
            </a:r>
            <a:r>
              <a:rPr lang="en-US" sz="2000" dirty="0"/>
              <a:t> -1;</a:t>
            </a:r>
          </a:p>
          <a:p>
            <a:pPr marL="0" indent="0">
              <a:buNone/>
            </a:pPr>
            <a:r>
              <a:rPr lang="en-US" sz="2000" dirty="0"/>
              <a:t>    if(y1 &gt; (</a:t>
            </a:r>
            <a:r>
              <a:rPr lang="en-US" sz="2000" dirty="0" err="1"/>
              <a:t>windowHeight</a:t>
            </a:r>
            <a:r>
              <a:rPr lang="en-US" sz="2000" dirty="0"/>
              <a:t> + </a:t>
            </a:r>
            <a:r>
              <a:rPr lang="en-US" sz="2000" dirty="0" err="1"/>
              <a:t>ystep</a:t>
            </a:r>
            <a:r>
              <a:rPr lang="en-US" sz="2000" dirty="0" smtClean="0"/>
              <a:t>))            </a:t>
            </a:r>
            <a:r>
              <a:rPr lang="en-US" sz="2000" dirty="0"/>
              <a:t>y1 = windowHeight-1;</a:t>
            </a:r>
          </a:p>
          <a:p>
            <a:pPr marL="0" indent="0">
              <a:buNone/>
            </a:pPr>
            <a:r>
              <a:rPr lang="en-US" sz="2000" dirty="0"/>
              <a:t>    else if(y1 &lt; -</a:t>
            </a:r>
            <a:r>
              <a:rPr lang="en-US" sz="2000" dirty="0" err="1"/>
              <a:t>windowHeight</a:t>
            </a:r>
            <a:r>
              <a:rPr lang="en-US" sz="2000" dirty="0"/>
              <a:t> + </a:t>
            </a:r>
            <a:r>
              <a:rPr lang="en-US" sz="2000" dirty="0" err="1"/>
              <a:t>rsize</a:t>
            </a:r>
            <a:r>
              <a:rPr lang="en-US" sz="2000" dirty="0"/>
              <a:t> - </a:t>
            </a:r>
            <a:r>
              <a:rPr lang="en-US" sz="2000" dirty="0" err="1"/>
              <a:t>ystep</a:t>
            </a:r>
            <a:r>
              <a:rPr lang="en-US" sz="2000" dirty="0" smtClean="0"/>
              <a:t>)</a:t>
            </a:r>
            <a:r>
              <a:rPr lang="en-US" sz="2000" dirty="0"/>
              <a:t>				y1 = -</a:t>
            </a:r>
            <a:r>
              <a:rPr lang="en-US" sz="2000" dirty="0" err="1"/>
              <a:t>windowHeight</a:t>
            </a:r>
            <a:r>
              <a:rPr lang="en-US" sz="2000" dirty="0"/>
              <a:t> + </a:t>
            </a:r>
            <a:r>
              <a:rPr lang="en-US" sz="2000" dirty="0" err="1"/>
              <a:t>rsize</a:t>
            </a:r>
            <a:r>
              <a:rPr lang="en-US" sz="2000" dirty="0"/>
              <a:t> -1;</a:t>
            </a:r>
          </a:p>
          <a:p>
            <a:pPr marL="0" indent="0">
              <a:buNone/>
            </a:pPr>
            <a:r>
              <a:rPr lang="en-US" sz="2000" dirty="0" smtClean="0"/>
              <a:t>     </a:t>
            </a:r>
            <a:r>
              <a:rPr lang="en-US" sz="2000" dirty="0"/>
              <a:t>// </a:t>
            </a:r>
            <a:r>
              <a:rPr lang="en-US" sz="2000" dirty="0" err="1" smtClean="0"/>
              <a:t>Redibujar</a:t>
            </a:r>
            <a:r>
              <a:rPr lang="en-US" sz="2000" dirty="0" smtClean="0"/>
              <a:t> </a:t>
            </a:r>
            <a:r>
              <a:rPr lang="en-US" sz="2000" dirty="0" err="1" smtClean="0"/>
              <a:t>escenario</a:t>
            </a:r>
            <a:r>
              <a:rPr lang="en-US" sz="2000" dirty="0" smtClean="0"/>
              <a:t> con </a:t>
            </a:r>
            <a:r>
              <a:rPr lang="en-US" sz="2000" dirty="0" err="1" smtClean="0"/>
              <a:t>nuevas</a:t>
            </a:r>
            <a:r>
              <a:rPr lang="en-US" sz="2000" dirty="0" smtClean="0"/>
              <a:t> </a:t>
            </a:r>
            <a:r>
              <a:rPr lang="en-US" sz="2000" dirty="0" err="1" smtClean="0"/>
              <a:t>coordinadas</a:t>
            </a:r>
            <a:r>
              <a:rPr lang="en-US" sz="2000" dirty="0" smtClean="0"/>
              <a:t> del </a:t>
            </a:r>
            <a:r>
              <a:rPr lang="en-US" sz="2000" dirty="0" err="1" smtClean="0"/>
              <a:t>rectángulo</a:t>
            </a:r>
            <a:r>
              <a:rPr lang="en-US" sz="2000" dirty="0" smtClean="0"/>
              <a:t>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glutPostRedisplay</a:t>
            </a:r>
            <a:r>
              <a:rPr lang="en-US" sz="2000" dirty="0"/>
              <a:t>();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glutTimerFunc</a:t>
            </a:r>
            <a:r>
              <a:rPr lang="en-US" sz="2000" dirty="0"/>
              <a:t>(33,TimerFunction, 1);</a:t>
            </a:r>
          </a:p>
          <a:p>
            <a:pPr marL="0" indent="0">
              <a:buNone/>
            </a:pPr>
            <a:r>
              <a:rPr lang="en-US" sz="2000" dirty="0"/>
              <a:t>    }</a:t>
            </a:r>
            <a:endParaRPr lang="es-MX" sz="1800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5508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6255"/>
            <a:ext cx="10515600" cy="960755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Función</a:t>
            </a:r>
            <a:r>
              <a:rPr lang="en-US" sz="3600" dirty="0"/>
              <a:t> void </a:t>
            </a:r>
            <a:r>
              <a:rPr lang="en-US" sz="3600" dirty="0" err="1"/>
              <a:t>SetupRC</a:t>
            </a:r>
            <a:r>
              <a:rPr lang="en-US" sz="3600" dirty="0"/>
              <a:t>(void)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0911673" cy="5764235"/>
          </a:xfrm>
        </p:spPr>
        <p:txBody>
          <a:bodyPr>
            <a:normAutofit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“RC” en el nombre es abreviatura de “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rendering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context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” ; en su vez las palabras 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renderizado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419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renderización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ya pertenecen al vocabulario de los términos de realidad virtual; busquen  en internet su significado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este ejemplo la configuración del contexto es muy simple: la función solamente asigna Azul como el color del fondo </a:t>
            </a:r>
            <a:endParaRPr lang="es-419" dirty="0" smtClean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78239" y="3477721"/>
            <a:ext cx="10239531" cy="292409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void </a:t>
            </a:r>
            <a:r>
              <a:rPr lang="en-US" dirty="0" err="1"/>
              <a:t>SetupRC</a:t>
            </a:r>
            <a:r>
              <a:rPr lang="en-US" dirty="0"/>
              <a:t>(void)</a:t>
            </a:r>
          </a:p>
          <a:p>
            <a:pPr marL="0" indent="0">
              <a:buNone/>
            </a:pPr>
            <a:r>
              <a:rPr lang="en-US" dirty="0"/>
              <a:t>    {    // Set clear color to blue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glClearColor</a:t>
            </a:r>
            <a:r>
              <a:rPr lang="en-US" dirty="0"/>
              <a:t>(0.0f, 0.0f, 1.0f, 1.0f);</a:t>
            </a:r>
          </a:p>
          <a:p>
            <a:pPr marL="0" indent="0">
              <a:buNone/>
            </a:pPr>
            <a:r>
              <a:rPr lang="en-US" dirty="0"/>
              <a:t>    }</a:t>
            </a:r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886384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6255"/>
            <a:ext cx="10515600" cy="960755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Función</a:t>
            </a:r>
            <a:r>
              <a:rPr lang="en-US" sz="3600" dirty="0"/>
              <a:t> void </a:t>
            </a:r>
            <a:r>
              <a:rPr lang="de-DE" sz="3600" dirty="0" smtClean="0"/>
              <a:t>ChangeSize(GLsizei </a:t>
            </a:r>
            <a:r>
              <a:rPr lang="de-DE" sz="3600" dirty="0"/>
              <a:t>w, GLsizei h)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0911673" cy="5764235"/>
          </a:xfrm>
        </p:spPr>
        <p:txBody>
          <a:bodyPr>
            <a:normAutofit fontScale="92500"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Recordamos de 03…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pptx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que es la función responsable de procesar los eventos asociados con redimensión de ventana gráfica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Por las especificaciones de GLUT esta función debe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ener dos parámetros que representan la posición del ratón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La lógica de redimensión de ventanas es común para todas aplicaciones de Windows: con un botón de ratón jalar una esquina de ventana o un borde. Al momento desoprimir el botón ocurre el evento correspondiente y las coordenadas de ratón se interpretan como w y h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nuestro caso particular la función modifica el tamaño del cuadrado rojo respondiendo al cambio de tamaños de la ventana gráfica. </a:t>
            </a:r>
            <a:r>
              <a:rPr lang="es-419" b="1" dirty="0" smtClean="0">
                <a:latin typeface="Bradley Hand ITC" panose="03070402050302030203" pitchFamily="66" charset="0"/>
                <a:cs typeface="Arial" panose="020B0604020202020204" pitchFamily="34" charset="0"/>
              </a:rPr>
              <a:t>Hagan experimentos directos al respecto y analicen el código de la función como un ejercicio </a:t>
            </a:r>
            <a:r>
              <a:rPr lang="es-419" b="1" dirty="0" smtClean="0">
                <a:latin typeface="Arial" panose="020B0604020202020204" pitchFamily="34" charset="0"/>
                <a:cs typeface="Arial" panose="020B0604020202020204" pitchFamily="34" charset="0"/>
              </a:rPr>
              <a:t>Nota. Esta función realiza llamados a varias funciones de </a:t>
            </a:r>
            <a:r>
              <a:rPr lang="es-419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OpenGL</a:t>
            </a:r>
            <a:r>
              <a:rPr lang="es-419" b="1" dirty="0" smtClean="0">
                <a:latin typeface="Arial" panose="020B0604020202020204" pitchFamily="34" charset="0"/>
                <a:cs typeface="Arial" panose="020B0604020202020204" pitchFamily="34" charset="0"/>
              </a:rPr>
              <a:t> las cuales se estudiarán en el resto del curso, entonces es solo primer acercamiento a los temas futuras</a:t>
            </a:r>
          </a:p>
        </p:txBody>
      </p:sp>
    </p:spTree>
    <p:extLst>
      <p:ext uri="{BB962C8B-B14F-4D97-AF65-F5344CB8AC3E}">
        <p14:creationId xmlns:p14="http://schemas.microsoft.com/office/powerpoint/2010/main" val="1980910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9625"/>
            <a:ext cx="10515600" cy="939016"/>
          </a:xfrm>
        </p:spPr>
        <p:txBody>
          <a:bodyPr/>
          <a:lstStyle/>
          <a:p>
            <a:r>
              <a:rPr lang="en-US" dirty="0" err="1" smtClean="0"/>
              <a:t>Preguntas</a:t>
            </a:r>
            <a:r>
              <a:rPr lang="en-US" dirty="0" smtClean="0"/>
              <a:t> de auto control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866231"/>
            <a:ext cx="10515600" cy="575942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s-419" dirty="0"/>
          </a:p>
          <a:p>
            <a:pPr marL="0" indent="0">
              <a:buNone/>
            </a:pPr>
            <a:r>
              <a:rPr lang="es-419" dirty="0" smtClean="0"/>
              <a:t>Modifiquen el código de biliar… para que:</a:t>
            </a:r>
          </a:p>
          <a:p>
            <a:r>
              <a:rPr lang="es-419" dirty="0"/>
              <a:t>	</a:t>
            </a:r>
            <a:r>
              <a:rPr lang="es-419" dirty="0" smtClean="0"/>
              <a:t>el cuadrado rojo corra tres veces más rápido</a:t>
            </a:r>
          </a:p>
          <a:p>
            <a:r>
              <a:rPr lang="es-419" dirty="0" smtClean="0"/>
              <a:t>         el fondo de la ventana gráfica sea verde</a:t>
            </a:r>
          </a:p>
          <a:p>
            <a:r>
              <a:rPr lang="es-419" dirty="0" smtClean="0"/>
              <a:t>         título de la ventana gráfica sea “mis primeras pruebas graficas”</a:t>
            </a:r>
          </a:p>
          <a:p>
            <a:r>
              <a:rPr lang="es-419" dirty="0" smtClean="0"/>
              <a:t>         en lugar del llamado </a:t>
            </a:r>
            <a:r>
              <a:rPr lang="es-419" dirty="0" err="1" smtClean="0"/>
              <a:t>glutSwapBuffer</a:t>
            </a:r>
            <a:r>
              <a:rPr lang="es-419" dirty="0" smtClean="0"/>
              <a:t> sea </a:t>
            </a:r>
            <a:r>
              <a:rPr lang="en-US" dirty="0" err="1" smtClean="0"/>
              <a:t>glFlush</a:t>
            </a:r>
            <a:r>
              <a:rPr lang="en-US" dirty="0" smtClean="0"/>
              <a:t>() </a:t>
            </a:r>
            <a:r>
              <a:rPr lang="en-US" dirty="0" err="1" smtClean="0"/>
              <a:t>mientras</a:t>
            </a:r>
            <a:r>
              <a:rPr lang="en-US" dirty="0" smtClean="0"/>
              <a:t> el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err="1" smtClean="0"/>
              <a:t>cuadrado</a:t>
            </a:r>
            <a:r>
              <a:rPr lang="en-US" dirty="0" smtClean="0"/>
              <a:t> </a:t>
            </a:r>
            <a:r>
              <a:rPr lang="en-US" dirty="0" err="1" smtClean="0"/>
              <a:t>rojo</a:t>
            </a:r>
            <a:r>
              <a:rPr lang="en-US" dirty="0" smtClean="0"/>
              <a:t> </a:t>
            </a:r>
            <a:r>
              <a:rPr lang="en-US" dirty="0" err="1" smtClean="0"/>
              <a:t>siga</a:t>
            </a:r>
            <a:r>
              <a:rPr lang="en-US" dirty="0" smtClean="0"/>
              <a:t> </a:t>
            </a:r>
            <a:r>
              <a:rPr lang="en-US" dirty="0" err="1" smtClean="0"/>
              <a:t>corriendo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dirty="0" err="1" smtClean="0"/>
              <a:t>cuando</a:t>
            </a:r>
            <a:r>
              <a:rPr lang="en-US" dirty="0" smtClean="0"/>
              <a:t> el </a:t>
            </a:r>
            <a:r>
              <a:rPr lang="en-US" dirty="0" err="1" smtClean="0"/>
              <a:t>cuadrado</a:t>
            </a:r>
            <a:r>
              <a:rPr lang="en-US" dirty="0" smtClean="0"/>
              <a:t> </a:t>
            </a:r>
            <a:r>
              <a:rPr lang="en-US" dirty="0" err="1" smtClean="0"/>
              <a:t>mueve</a:t>
            </a:r>
            <a:r>
              <a:rPr lang="en-US" dirty="0" smtClean="0"/>
              <a:t> </a:t>
            </a:r>
            <a:r>
              <a:rPr lang="en-US" dirty="0" err="1" smtClean="0"/>
              <a:t>hacia</a:t>
            </a:r>
            <a:r>
              <a:rPr lang="en-US" dirty="0" smtClean="0"/>
              <a:t> </a:t>
            </a:r>
            <a:r>
              <a:rPr lang="en-US" dirty="0" err="1" smtClean="0"/>
              <a:t>arriba</a:t>
            </a:r>
            <a:r>
              <a:rPr lang="en-US" dirty="0" smtClean="0"/>
              <a:t>/</a:t>
            </a:r>
            <a:r>
              <a:rPr lang="en-US" dirty="0" err="1" smtClean="0"/>
              <a:t>abajo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color cambia entre </a:t>
            </a:r>
            <a:r>
              <a:rPr lang="en-US" dirty="0" err="1" smtClean="0"/>
              <a:t>rojo</a:t>
            </a:r>
            <a:r>
              <a:rPr lang="en-US" dirty="0" smtClean="0"/>
              <a:t>/</a:t>
            </a:r>
            <a:r>
              <a:rPr lang="en-US" dirty="0" err="1" smtClean="0"/>
              <a:t>verde</a:t>
            </a:r>
            <a:r>
              <a:rPr lang="en-US" dirty="0" smtClean="0"/>
              <a:t>; </a:t>
            </a:r>
            <a:r>
              <a:rPr lang="en-US" dirty="0" err="1" smtClean="0"/>
              <a:t>cuando</a:t>
            </a:r>
            <a:r>
              <a:rPr lang="en-US" dirty="0" smtClean="0"/>
              <a:t> el </a:t>
            </a:r>
            <a:r>
              <a:rPr lang="en-US" dirty="0" err="1" smtClean="0"/>
              <a:t>cuadrado</a:t>
            </a:r>
            <a:r>
              <a:rPr lang="en-US" dirty="0" smtClean="0"/>
              <a:t> </a:t>
            </a:r>
            <a:r>
              <a:rPr lang="en-US" dirty="0" err="1" smtClean="0"/>
              <a:t>mueve</a:t>
            </a:r>
            <a:r>
              <a:rPr lang="en-US" dirty="0" smtClean="0"/>
              <a:t> </a:t>
            </a:r>
            <a:r>
              <a:rPr lang="en-US" dirty="0" err="1" smtClean="0"/>
              <a:t>hacia</a:t>
            </a:r>
            <a:r>
              <a:rPr lang="en-US" dirty="0" smtClean="0"/>
              <a:t> </a:t>
            </a:r>
            <a:r>
              <a:rPr lang="en-US" dirty="0" err="1" smtClean="0"/>
              <a:t>izquierda</a:t>
            </a:r>
            <a:r>
              <a:rPr lang="en-US" dirty="0" smtClean="0"/>
              <a:t>/</a:t>
            </a:r>
            <a:r>
              <a:rPr lang="en-US" dirty="0" err="1" smtClean="0"/>
              <a:t>derecha</a:t>
            </a:r>
            <a:r>
              <a:rPr lang="en-US" dirty="0" smtClean="0"/>
              <a:t> el color del </a:t>
            </a:r>
            <a:r>
              <a:rPr lang="en-US" dirty="0" err="1" smtClean="0"/>
              <a:t>fondo</a:t>
            </a:r>
            <a:r>
              <a:rPr lang="en-US" dirty="0" smtClean="0"/>
              <a:t> cambia entre </a:t>
            </a:r>
            <a:r>
              <a:rPr lang="en-US" dirty="0" err="1" smtClean="0"/>
              <a:t>azul</a:t>
            </a:r>
            <a:r>
              <a:rPr lang="en-US" dirty="0" smtClean="0"/>
              <a:t>/</a:t>
            </a:r>
            <a:r>
              <a:rPr lang="en-US" dirty="0" err="1" smtClean="0"/>
              <a:t>azul</a:t>
            </a:r>
            <a:r>
              <a:rPr lang="en-US" dirty="0" smtClean="0"/>
              <a:t> </a:t>
            </a:r>
            <a:r>
              <a:rPr lang="en-US" dirty="0" err="1" smtClean="0"/>
              <a:t>claro</a:t>
            </a:r>
            <a:endParaRPr lang="en-US" dirty="0" smtClean="0"/>
          </a:p>
          <a:p>
            <a:r>
              <a:rPr lang="en-US" dirty="0" smtClean="0"/>
              <a:t>    Al </a:t>
            </a:r>
            <a:r>
              <a:rPr lang="en-US" dirty="0" err="1" smtClean="0"/>
              <a:t>finalizar</a:t>
            </a:r>
            <a:r>
              <a:rPr lang="en-US" dirty="0" smtClean="0"/>
              <a:t>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presentación</a:t>
            </a:r>
            <a:r>
              <a:rPr lang="en-US" dirty="0" smtClean="0"/>
              <a:t> </a:t>
            </a:r>
            <a:r>
              <a:rPr lang="en-US" dirty="0" err="1" smtClean="0"/>
              <a:t>alumnos</a:t>
            </a:r>
            <a:r>
              <a:rPr lang="en-US" dirty="0" smtClean="0"/>
              <a:t> entre </a:t>
            </a:r>
            <a:r>
              <a:rPr lang="en-US" dirty="0" err="1" smtClean="0"/>
              <a:t>otras</a:t>
            </a:r>
            <a:r>
              <a:rPr lang="en-US" dirty="0" smtClean="0"/>
              <a:t> </a:t>
            </a:r>
            <a:r>
              <a:rPr lang="en-US" dirty="0" err="1" smtClean="0"/>
              <a:t>cosas</a:t>
            </a:r>
            <a:r>
              <a:rPr lang="en-US" dirty="0" smtClean="0"/>
              <a:t> </a:t>
            </a:r>
            <a:r>
              <a:rPr lang="en-US" dirty="0" err="1" smtClean="0"/>
              <a:t>deben</a:t>
            </a:r>
            <a:r>
              <a:rPr lang="en-US" dirty="0" smtClean="0"/>
              <a:t> saber 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las </a:t>
            </a:r>
            <a:r>
              <a:rPr lang="en-US" dirty="0" err="1" smtClean="0"/>
              <a:t>siguientes</a:t>
            </a:r>
            <a:r>
              <a:rPr lang="en-US" dirty="0" smtClean="0"/>
              <a:t> </a:t>
            </a:r>
            <a:r>
              <a:rPr lang="en-US" dirty="0" err="1" smtClean="0"/>
              <a:t>funciones</a:t>
            </a:r>
            <a:r>
              <a:rPr lang="en-US" dirty="0" smtClean="0"/>
              <a:t> de OpenGL y GLUT: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/>
              <a:t> </a:t>
            </a:r>
            <a:r>
              <a:rPr lang="en-US" i="1" dirty="0" err="1" smtClean="0"/>
              <a:t>glClear</a:t>
            </a:r>
            <a:r>
              <a:rPr lang="en-US" i="1" dirty="0" smtClean="0"/>
              <a:t>(), </a:t>
            </a:r>
            <a:r>
              <a:rPr lang="en-US" dirty="0" err="1" smtClean="0"/>
              <a:t>glClearColor</a:t>
            </a:r>
            <a:r>
              <a:rPr lang="en-US" dirty="0" smtClean="0"/>
              <a:t>(), </a:t>
            </a:r>
            <a:r>
              <a:rPr lang="en-US" i="1" dirty="0" smtClean="0"/>
              <a:t>glColor3f(), </a:t>
            </a:r>
            <a:r>
              <a:rPr lang="en-US" i="1" dirty="0" err="1"/>
              <a:t>glRectf</a:t>
            </a:r>
            <a:r>
              <a:rPr lang="en-US" i="1" dirty="0"/>
              <a:t>(), </a:t>
            </a:r>
            <a:r>
              <a:rPr lang="en-US" i="1" dirty="0" err="1"/>
              <a:t>glutPostRedisplay</a:t>
            </a:r>
            <a:r>
              <a:rPr lang="en-US" i="1" dirty="0" smtClean="0"/>
              <a:t>(),  </a:t>
            </a:r>
            <a:r>
              <a:rPr lang="en-US" i="1" dirty="0" err="1" smtClean="0"/>
              <a:t>glutTimerFunc</a:t>
            </a:r>
            <a:r>
              <a:rPr lang="en-US" i="1" dirty="0" smtClean="0"/>
              <a:t>(), </a:t>
            </a:r>
            <a:r>
              <a:rPr lang="en-US" dirty="0" err="1"/>
              <a:t>glutSwapBuffers</a:t>
            </a:r>
            <a:r>
              <a:rPr lang="en-US" dirty="0" smtClean="0"/>
              <a:t>(), </a:t>
            </a:r>
            <a:r>
              <a:rPr lang="en-US" dirty="0" err="1" smtClean="0"/>
              <a:t>glFlush</a:t>
            </a:r>
            <a:r>
              <a:rPr lang="en-US" dirty="0" smtClean="0"/>
              <a:t>();</a:t>
            </a:r>
            <a:r>
              <a:rPr lang="es-419" dirty="0" smtClean="0"/>
              <a:t> </a:t>
            </a:r>
            <a:endParaRPr lang="es-419" sz="2000" dirty="0" smtClean="0"/>
          </a:p>
          <a:p>
            <a:endParaRPr lang="es-419" sz="2000" dirty="0" smtClean="0"/>
          </a:p>
          <a:p>
            <a:endParaRPr lang="es-419" sz="2000" dirty="0"/>
          </a:p>
        </p:txBody>
      </p:sp>
    </p:spTree>
    <p:extLst>
      <p:ext uri="{BB962C8B-B14F-4D97-AF65-F5344CB8AC3E}">
        <p14:creationId xmlns:p14="http://schemas.microsoft.com/office/powerpoint/2010/main" val="21851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823</Words>
  <Application>Microsoft Office PowerPoint</Application>
  <PresentationFormat>Panorámica</PresentationFormat>
  <Paragraphs>101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Tema de Office</vt:lpstr>
      <vt:lpstr>Trimestre: 21-O uea: Graficas por Computadora(1151051)  Grupo CSI01; Horario: Lu-Mie-Vie 16:00—17:30 RESUMENES DEL CURSO Sección: 1ª técnica de animación: uso de  glutTimerFunc()</vt:lpstr>
      <vt:lpstr>Seguimos analizando el código http://newton.uam.mx/xgeorge/uea/graficacion/TEST_programs/biliar_sqare0.cpp</vt:lpstr>
      <vt:lpstr>Función RenderScene()                   (1) </vt:lpstr>
      <vt:lpstr>Función RenderScene()            (2) </vt:lpstr>
      <vt:lpstr>Función TimerFunction(int value) (1) (el código en la diapositiva que sigue) </vt:lpstr>
      <vt:lpstr>Función TimerFunction(int value) (2)</vt:lpstr>
      <vt:lpstr>Función void SetupRC(void)</vt:lpstr>
      <vt:lpstr>Función void ChangeSize(GLsizei w, GLsizei h)</vt:lpstr>
      <vt:lpstr>Preguntas de auto control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Graficas por Computadora(1151038)  Grupo CSI01; Horario: Lu-Mie-Vie 11:30—13:00  RESUMENES DEL CURSO Sección: ¿Qué es OpenGL?</dc:title>
  <dc:creator>xgeorge</dc:creator>
  <cp:lastModifiedBy>xgeorge</cp:lastModifiedBy>
  <cp:revision>66</cp:revision>
  <dcterms:created xsi:type="dcterms:W3CDTF">2020-04-21T14:24:09Z</dcterms:created>
  <dcterms:modified xsi:type="dcterms:W3CDTF">2021-11-11T01:07:43Z</dcterms:modified>
</cp:coreProperties>
</file>