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20" r:id="rId3"/>
    <p:sldId id="324" r:id="rId4"/>
    <p:sldId id="321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77" autoAdjust="0"/>
    <p:restoredTop sz="94660"/>
  </p:normalViewPr>
  <p:slideViewPr>
    <p:cSldViewPr snapToGrid="0">
      <p:cViewPr varScale="1">
        <p:scale>
          <a:sx n="85" d="100"/>
          <a:sy n="85" d="100"/>
        </p:scale>
        <p:origin x="10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29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23-I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Programación Estructurada (1151038)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</a:t>
            </a:r>
            <a:r>
              <a:rPr lang="es-ES" sz="3200" dirty="0"/>
              <a:t>CSI06</a:t>
            </a:r>
            <a:r>
              <a:rPr lang="es-MX" sz="3600" dirty="0"/>
              <a:t>; </a:t>
            </a:r>
            <a:r>
              <a:rPr lang="es-MX" sz="3600" b="1" dirty="0"/>
              <a:t>Horario:</a:t>
            </a:r>
            <a:r>
              <a:rPr lang="es-MX" sz="3600" dirty="0"/>
              <a:t> Lu-Mie-Vie, 8:30—10:00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</a:t>
            </a:r>
            <a:r>
              <a:rPr lang="es-ES" sz="3600" b="1" dirty="0" smtClean="0"/>
              <a:t>Badillo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>
                <a:latin typeface="Bradley Hand ITC" panose="03070402050302030203" pitchFamily="66" charset="0"/>
              </a:rPr>
              <a:t>Tema</a:t>
            </a:r>
            <a:r>
              <a:rPr lang="es-MX" sz="3600" dirty="0" smtClean="0"/>
              <a:t>: 25 Funciones: ejercicios 25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endParaRPr lang="es-MX" sz="2800" dirty="0" smtClean="0"/>
          </a:p>
          <a:p>
            <a:endParaRPr lang="es-MX" sz="2800" dirty="0" smtClean="0"/>
          </a:p>
          <a:p>
            <a:r>
              <a:rPr lang="es-419" sz="2800" dirty="0" smtClean="0"/>
              <a:t>Resumen: Practicarse más en materia de funciones</a:t>
            </a:r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Ejercicio: Resolver ecuaciones lineales mediante funciones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92500" lnSpcReduction="20000"/>
          </a:bodyPr>
          <a:lstStyle/>
          <a:p>
            <a:r>
              <a:rPr lang="es-MX" sz="3400" dirty="0" smtClean="0"/>
              <a:t>Especificaciones:</a:t>
            </a:r>
          </a:p>
          <a:p>
            <a:r>
              <a:rPr lang="es-MX" sz="3400" dirty="0" smtClean="0"/>
              <a:t>Revisen ejercicio de diapositiva 7 de 11…11.pptx y su implementación </a:t>
            </a:r>
            <a:r>
              <a:rPr lang="es-MX" sz="3400" dirty="0"/>
              <a:t>en diapositiva </a:t>
            </a:r>
            <a:r>
              <a:rPr lang="es-MX" sz="3400" dirty="0" smtClean="0"/>
              <a:t>2 </a:t>
            </a:r>
            <a:r>
              <a:rPr lang="es-MX" sz="3400" dirty="0"/>
              <a:t>de </a:t>
            </a:r>
            <a:r>
              <a:rPr lang="es-MX" sz="3400" dirty="0" smtClean="0"/>
              <a:t>14…14.pptx</a:t>
            </a:r>
          </a:p>
          <a:p>
            <a:r>
              <a:rPr lang="es-MX" sz="3400" dirty="0" smtClean="0"/>
              <a:t>Re-programen el último código de tal manera que la nueva </a:t>
            </a:r>
            <a:r>
              <a:rPr lang="es-MX" sz="3400" i="1" dirty="0" err="1" smtClean="0"/>
              <a:t>main</a:t>
            </a:r>
            <a:r>
              <a:rPr lang="es-MX" sz="3400" dirty="0" smtClean="0"/>
              <a:t>() solo se dedique a las operaciones de entrada-salida y a los llamados de una función auxiliar; </a:t>
            </a:r>
          </a:p>
          <a:p>
            <a:r>
              <a:rPr lang="es-MX" sz="3400" dirty="0" smtClean="0"/>
              <a:t>La última debe resolver la ecuación lineal, o comunicar  a la </a:t>
            </a:r>
            <a:r>
              <a:rPr lang="es-MX" sz="3400" i="1" dirty="0" err="1" smtClean="0"/>
              <a:t>main</a:t>
            </a:r>
            <a:r>
              <a:rPr lang="es-MX" sz="3400" dirty="0" smtClean="0"/>
              <a:t>() sobre inexistencia de solución</a:t>
            </a:r>
          </a:p>
          <a:p>
            <a:r>
              <a:rPr lang="es-MX" sz="3400" dirty="0"/>
              <a:t>Una implementación: </a:t>
            </a:r>
            <a:r>
              <a:rPr lang="es-MX" sz="3400" i="1" dirty="0"/>
              <a:t>http://newton.uam.mx/xgeorge/uea/Intro_Pro/20_I/25_ec_lineal_funcion_25.cpp</a:t>
            </a:r>
            <a:endParaRPr lang="es-MX" sz="3400" i="1" dirty="0" smtClean="0"/>
          </a:p>
        </p:txBody>
      </p:sp>
    </p:spTree>
    <p:extLst>
      <p:ext uri="{BB962C8B-B14F-4D97-AF65-F5344CB8AC3E}">
        <p14:creationId xmlns:p14="http://schemas.microsoft.com/office/powerpoint/2010/main" val="261430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Ejercicio: Resolver ecuaciones cuadráticas mediante funciones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85000" lnSpcReduction="20000"/>
          </a:bodyPr>
          <a:lstStyle/>
          <a:p>
            <a:r>
              <a:rPr lang="es-MX" sz="3400" dirty="0" smtClean="0"/>
              <a:t>Especificaciones:</a:t>
            </a:r>
          </a:p>
          <a:p>
            <a:r>
              <a:rPr lang="es-MX" sz="3400" dirty="0" smtClean="0"/>
              <a:t>Revisen ejercicio de las diapositivas 4-6 de 14…14.pptx y su implementación </a:t>
            </a:r>
            <a:r>
              <a:rPr lang="es-MX" sz="3400" dirty="0"/>
              <a:t>en </a:t>
            </a:r>
            <a:r>
              <a:rPr lang="es-419" sz="2400" dirty="0"/>
              <a:t>http://newton.uam.mx/xgeorge/uea/Intro_Pro/20_I/13_ecuacion_cuadratica_13.cpp</a:t>
            </a:r>
            <a:endParaRPr lang="es-MX" sz="2400" dirty="0" smtClean="0"/>
          </a:p>
          <a:p>
            <a:r>
              <a:rPr lang="es-MX" sz="3400" dirty="0" smtClean="0"/>
              <a:t>Re-programen el último código de tal manera que la nueva </a:t>
            </a:r>
            <a:r>
              <a:rPr lang="es-MX" sz="3400" i="1" dirty="0" err="1" smtClean="0"/>
              <a:t>main</a:t>
            </a:r>
            <a:r>
              <a:rPr lang="es-MX" sz="3400" dirty="0" smtClean="0"/>
              <a:t>() solo se dedique a las operaciones de entrada-salida y a los llamados de una función auxiliar; </a:t>
            </a:r>
          </a:p>
          <a:p>
            <a:r>
              <a:rPr lang="es-MX" sz="3400" dirty="0" smtClean="0"/>
              <a:t>La última debe resolver la ecuación cuadrática, o comunicar  a la </a:t>
            </a:r>
            <a:r>
              <a:rPr lang="es-MX" sz="3400" i="1" dirty="0" err="1" smtClean="0"/>
              <a:t>main</a:t>
            </a:r>
            <a:r>
              <a:rPr lang="es-MX" sz="3400" dirty="0" smtClean="0"/>
              <a:t>() sobre inexistencia de solución</a:t>
            </a:r>
          </a:p>
          <a:p>
            <a:endParaRPr lang="es-MX" sz="3400" dirty="0" smtClean="0"/>
          </a:p>
          <a:p>
            <a:r>
              <a:rPr lang="es-MX" sz="3400" dirty="0"/>
              <a:t>Una implementación: </a:t>
            </a:r>
            <a:r>
              <a:rPr lang="es-MX" sz="2400" i="1" dirty="0"/>
              <a:t>http://newton.uam.mx/xgeorge/uea/Intro_Pro/20_I/25_ec_cuadratica_funcion_25.cpp</a:t>
            </a:r>
            <a:endParaRPr lang="es-MX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108954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Ejercicio: Generar pares de vectores  hasta que se genere un par de vectores ortogonales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85000" lnSpcReduction="20000"/>
          </a:bodyPr>
          <a:lstStyle/>
          <a:p>
            <a:r>
              <a:rPr lang="es-MX" sz="3400" dirty="0" smtClean="0"/>
              <a:t>Especificaciones:</a:t>
            </a:r>
          </a:p>
          <a:p>
            <a:r>
              <a:rPr lang="es-MX" sz="3400" dirty="0" smtClean="0"/>
              <a:t>Desarrollar una función GEN_VEC(…) que </a:t>
            </a:r>
            <a:r>
              <a:rPr lang="es-MX" sz="3400" dirty="0"/>
              <a:t>genera valores 1 o -1 </a:t>
            </a:r>
            <a:r>
              <a:rPr lang="es-MX" sz="3400" dirty="0" smtClean="0"/>
              <a:t>como los </a:t>
            </a:r>
            <a:r>
              <a:rPr lang="es-MX" sz="3400" dirty="0"/>
              <a:t>componentes </a:t>
            </a:r>
            <a:r>
              <a:rPr lang="es-MX" sz="3400" dirty="0" smtClean="0"/>
              <a:t>de un arreglo</a:t>
            </a:r>
          </a:p>
          <a:p>
            <a:r>
              <a:rPr lang="es-MX" sz="3400" dirty="0"/>
              <a:t>Usando GEN_VEC(…) </a:t>
            </a:r>
            <a:r>
              <a:rPr lang="es-MX" sz="3400" dirty="0" smtClean="0"/>
              <a:t> generen contenido de vectores A[2*N] y B[2*N] y revisen si A y B sean ortogonales mediante la </a:t>
            </a:r>
            <a:r>
              <a:rPr lang="es-MX" sz="3200" dirty="0" smtClean="0"/>
              <a:t>función </a:t>
            </a:r>
            <a:r>
              <a:rPr lang="es-MX" sz="3200" i="1" dirty="0" err="1"/>
              <a:t>producto_punto</a:t>
            </a:r>
            <a:r>
              <a:rPr lang="es-MX" sz="3200" dirty="0"/>
              <a:t>()</a:t>
            </a:r>
            <a:r>
              <a:rPr lang="es-MX" sz="3400" dirty="0" smtClean="0"/>
              <a:t> </a:t>
            </a:r>
            <a:r>
              <a:rPr lang="es-MX" sz="3400" dirty="0"/>
              <a:t>(</a:t>
            </a:r>
            <a:r>
              <a:rPr lang="es-MX" sz="2200" dirty="0"/>
              <a:t>http://newton.uam.mx/xgeorge/uea/Intro_Pro/20_I/producto_punto.cpp</a:t>
            </a:r>
            <a:r>
              <a:rPr lang="es-MX" sz="3400" dirty="0"/>
              <a:t>) mencionada </a:t>
            </a:r>
            <a:r>
              <a:rPr lang="es-MX" sz="3400" dirty="0" smtClean="0"/>
              <a:t>en la diapositiva 3 de 24…24.pptx </a:t>
            </a:r>
          </a:p>
          <a:p>
            <a:r>
              <a:rPr lang="es-MX" sz="3400" dirty="0" smtClean="0"/>
              <a:t>Repiten procedimiento del punto anterior hasta que se ocurre que A sea ortogonal a B</a:t>
            </a:r>
          </a:p>
          <a:p>
            <a:endParaRPr lang="es-MX" sz="3400" dirty="0" smtClean="0"/>
          </a:p>
          <a:p>
            <a:r>
              <a:rPr lang="es-MX" sz="3400" dirty="0"/>
              <a:t>Una implementación: </a:t>
            </a:r>
            <a:r>
              <a:rPr lang="es-MX" sz="2600" i="1" dirty="0"/>
              <a:t>http://newton.uam.mx/xgeorge/uea/Intro_Pro/20_I/25_vectores_ortogonales_25.cpp</a:t>
            </a:r>
          </a:p>
        </p:txBody>
      </p:sp>
    </p:spTree>
    <p:extLst>
      <p:ext uri="{BB962C8B-B14F-4D97-AF65-F5344CB8AC3E}">
        <p14:creationId xmlns:p14="http://schemas.microsoft.com/office/powerpoint/2010/main" val="155958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5814</TotalTime>
  <Words>258</Words>
  <Application>Microsoft Office PowerPoint</Application>
  <PresentationFormat>Panorámica</PresentationFormat>
  <Paragraphs>24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Bradley Hand ITC</vt:lpstr>
      <vt:lpstr>Calibri</vt:lpstr>
      <vt:lpstr>Calibri Light</vt:lpstr>
      <vt:lpstr>Tema de Office</vt:lpstr>
      <vt:lpstr>Trimestre: 23-I uea: Programación Estructurada (1151038)  Grupo CSI06; Horario: Lu-Mie-Vie, 8:30—10:00 Prof. Gueorgi Khatchatourov, ayudante Carlos Yoshimar Hernández Badillo RESUMENES DEL CURSO Tema: 25 Funciones: ejercicios 25</vt:lpstr>
      <vt:lpstr>Ejercicio: Resolver ecuaciones lineales mediante funciones</vt:lpstr>
      <vt:lpstr>Ejercicio: Resolver ecuaciones cuadráticas mediante funciones</vt:lpstr>
      <vt:lpstr>Ejercicio: Generar pares de vectores  hasta que se genere un par de vectores ortogonales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364</cp:revision>
  <dcterms:created xsi:type="dcterms:W3CDTF">2020-04-14T22:16:00Z</dcterms:created>
  <dcterms:modified xsi:type="dcterms:W3CDTF">2023-03-09T16:21:09Z</dcterms:modified>
</cp:coreProperties>
</file>