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10" r:id="rId4"/>
    <p:sldId id="311" r:id="rId5"/>
    <p:sldId id="312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23-I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CSI06</a:t>
            </a:r>
            <a:r>
              <a:rPr lang="es-MX" sz="4000"/>
              <a:t>; </a:t>
            </a:r>
            <a:r>
              <a:rPr lang="es-MX" sz="4000" b="1"/>
              <a:t>Horario:</a:t>
            </a:r>
            <a:r>
              <a:rPr lang="es-MX" sz="4000"/>
              <a:t> Lu-Mie-Vie, 8:30—10:00</a:t>
            </a:r>
            <a:r>
              <a:rPr lang="es-MX" sz="2700" dirty="0"/>
              <a:t/>
            </a:r>
            <a:br>
              <a:rPr lang="es-MX" sz="27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MX" sz="3200" dirty="0">
                <a:latin typeface="Bradley Hand ITC" panose="03070402050302030203" pitchFamily="66" charset="0"/>
              </a:rPr>
              <a:t>Tema</a:t>
            </a:r>
            <a:r>
              <a:rPr lang="es-MX" sz="3200" dirty="0"/>
              <a:t>: 21 operador </a:t>
            </a:r>
            <a:r>
              <a:rPr lang="es-MX" sz="3200" dirty="0" err="1"/>
              <a:t>switch</a:t>
            </a:r>
            <a:r>
              <a:rPr lang="es-MX" sz="3200" dirty="0"/>
              <a:t>, cadenas de literales 21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Plantilla del operador </a:t>
            </a:r>
            <a:r>
              <a:rPr lang="es-MX" sz="3600" i="1" u="sng" dirty="0" err="1" smtClean="0"/>
              <a:t>switch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s-MX" dirty="0" err="1" smtClean="0"/>
              <a:t>switch</a:t>
            </a:r>
            <a:r>
              <a:rPr lang="es-MX" dirty="0"/>
              <a:t>(/*variable tipo entera o </a:t>
            </a:r>
            <a:r>
              <a:rPr lang="es-MX" dirty="0" err="1"/>
              <a:t>char</a:t>
            </a:r>
            <a:r>
              <a:rPr lang="es-MX" dirty="0"/>
              <a:t>, </a:t>
            </a:r>
            <a:r>
              <a:rPr lang="es-MX" dirty="0" err="1"/>
              <a:t>etc</a:t>
            </a:r>
            <a:r>
              <a:rPr lang="es-MX" dirty="0"/>
              <a:t>*/){</a:t>
            </a:r>
          </a:p>
          <a:p>
            <a:pPr marL="457200" lvl="1" indent="0">
              <a:buNone/>
            </a:pPr>
            <a:r>
              <a:rPr lang="es-MX" dirty="0"/>
              <a:t>         case ...: {... ; break</a:t>
            </a:r>
            <a:r>
              <a:rPr lang="es-MX" dirty="0" smtClean="0"/>
              <a:t>;} //después de cada ‘case’ sigue un posible valor </a:t>
            </a:r>
            <a:r>
              <a:rPr lang="es-MX" dirty="0"/>
              <a:t>que </a:t>
            </a:r>
            <a:r>
              <a:rPr lang="es-MX" dirty="0" smtClean="0"/>
              <a:t>…</a:t>
            </a:r>
            <a:endParaRPr lang="es-MX" dirty="0"/>
          </a:p>
          <a:p>
            <a:pPr marL="457200" lvl="1" indent="0">
              <a:buNone/>
            </a:pPr>
            <a:r>
              <a:rPr lang="es-MX" dirty="0"/>
              <a:t>         case ...: {... ; break</a:t>
            </a:r>
            <a:r>
              <a:rPr lang="es-MX" dirty="0" smtClean="0"/>
              <a:t>;} //… puede tener la variable-argumento  de </a:t>
            </a:r>
            <a:r>
              <a:rPr lang="es-MX" dirty="0" err="1" smtClean="0"/>
              <a:t>switch</a:t>
            </a:r>
            <a:r>
              <a:rPr lang="es-MX" dirty="0" smtClean="0"/>
              <a:t> ;</a:t>
            </a:r>
            <a:endParaRPr lang="es-MX" dirty="0"/>
          </a:p>
          <a:p>
            <a:pPr marL="457200" lvl="1" indent="0">
              <a:buNone/>
            </a:pPr>
            <a:r>
              <a:rPr lang="es-MX" dirty="0"/>
              <a:t>         .....</a:t>
            </a:r>
          </a:p>
          <a:p>
            <a:pPr marL="457200" lvl="1" indent="0">
              <a:buNone/>
            </a:pPr>
            <a:r>
              <a:rPr lang="es-MX" dirty="0"/>
              <a:t>         case ...: {... ; break</a:t>
            </a:r>
            <a:r>
              <a:rPr lang="es-MX" dirty="0" smtClean="0"/>
              <a:t>;} //  La  instrucción break interrumpe </a:t>
            </a:r>
            <a:r>
              <a:rPr lang="es-MX" i="1" dirty="0" err="1" smtClean="0"/>
              <a:t>switch</a:t>
            </a:r>
            <a:endParaRPr lang="es-MX" i="1" dirty="0"/>
          </a:p>
          <a:p>
            <a:pPr marL="457200" lvl="1" indent="0">
              <a:buNone/>
            </a:pPr>
            <a:r>
              <a:rPr lang="es-MX" dirty="0"/>
              <a:t>         default: {...}</a:t>
            </a:r>
          </a:p>
          <a:p>
            <a:pPr marL="457200" lvl="1" indent="0">
              <a:buNone/>
            </a:pPr>
            <a:r>
              <a:rPr lang="es-MX" dirty="0"/>
              <a:t>     }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Cadenas de literales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/>
          </a:bodyPr>
          <a:lstStyle/>
          <a:p>
            <a:r>
              <a:rPr lang="es-MX" sz="3200" i="1" u="sng" dirty="0"/>
              <a:t>Cadenas de </a:t>
            </a:r>
            <a:r>
              <a:rPr lang="es-MX" sz="3200" i="1" u="sng" dirty="0" smtClean="0"/>
              <a:t>literales</a:t>
            </a:r>
            <a:r>
              <a:rPr lang="es-MX" sz="3200" u="sng" dirty="0" smtClean="0"/>
              <a:t> </a:t>
            </a:r>
            <a:r>
              <a:rPr lang="es-MX" sz="3400" dirty="0" smtClean="0"/>
              <a:t>son estructuras que sirven para hacer manipulaciones con un texto</a:t>
            </a:r>
          </a:p>
          <a:p>
            <a:r>
              <a:rPr lang="es-MX" sz="3400" dirty="0" smtClean="0"/>
              <a:t>Las </a:t>
            </a:r>
            <a:r>
              <a:rPr lang="es-MX" sz="3400" i="1" u="sng" dirty="0" smtClean="0"/>
              <a:t>cadenas de literales constantes</a:t>
            </a:r>
            <a:r>
              <a:rPr lang="es-MX" sz="3400" dirty="0" smtClean="0"/>
              <a:t> tienen sintaxis </a:t>
            </a:r>
          </a:p>
          <a:p>
            <a:pPr marL="0" indent="0">
              <a:buNone/>
            </a:pPr>
            <a:r>
              <a:rPr lang="es-MX" sz="3400" dirty="0"/>
              <a:t> </a:t>
            </a:r>
            <a:r>
              <a:rPr lang="es-MX" sz="3400" dirty="0" smtClean="0"/>
              <a:t>                                 "</a:t>
            </a:r>
            <a:r>
              <a:rPr lang="es-MX" sz="3400" dirty="0" err="1" smtClean="0"/>
              <a:t>un_texto</a:t>
            </a:r>
            <a:r>
              <a:rPr lang="es-MX" sz="3400" dirty="0" smtClean="0"/>
              <a:t>“</a:t>
            </a:r>
          </a:p>
          <a:p>
            <a:r>
              <a:rPr lang="es-MX" sz="3400" dirty="0" smtClean="0"/>
              <a:t>En el caso que operador introduce su texto, este debe ser almacenado en un arreglo-contenedor tipo </a:t>
            </a:r>
            <a:r>
              <a:rPr lang="es-MX" sz="3400" dirty="0" err="1" smtClean="0"/>
              <a:t>char</a:t>
            </a:r>
            <a:r>
              <a:rPr lang="es-MX" sz="3400" dirty="0" smtClean="0"/>
              <a:t>; la dimensión reservada de este arreglo debe ser mayor que longitud del texto</a:t>
            </a:r>
          </a:p>
          <a:p>
            <a:r>
              <a:rPr lang="es-MX" sz="3400" dirty="0" smtClean="0"/>
              <a:t>Para indicar donde termina una cadena de literales en su arreglo-contenedor se usa el símbolo '\0' (</a:t>
            </a:r>
            <a:r>
              <a:rPr lang="es-MX" sz="3400" i="1" dirty="0" smtClean="0"/>
              <a:t>fin de cadena</a:t>
            </a:r>
            <a:r>
              <a:rPr lang="es-MX" sz="3400" dirty="0" smtClean="0"/>
              <a:t>).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1955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10468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Funciones </a:t>
            </a:r>
            <a:r>
              <a:rPr lang="es-MX" sz="3600" u="sng" dirty="0" err="1" smtClean="0"/>
              <a:t>puts</a:t>
            </a:r>
            <a:r>
              <a:rPr lang="es-MX" sz="3600" u="sng" dirty="0" smtClean="0"/>
              <a:t>() y </a:t>
            </a:r>
            <a:r>
              <a:rPr lang="es-MX" sz="3600" u="sng" dirty="0" err="1" smtClean="0"/>
              <a:t>gets</a:t>
            </a:r>
            <a:r>
              <a:rPr lang="es-MX" sz="3600" u="sng" dirty="0" smtClean="0"/>
              <a:t>()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14203"/>
            <a:ext cx="10911673" cy="5282867"/>
          </a:xfrm>
        </p:spPr>
        <p:txBody>
          <a:bodyPr>
            <a:normAutofit/>
          </a:bodyPr>
          <a:lstStyle/>
          <a:p>
            <a:r>
              <a:rPr lang="es-ES" dirty="0" smtClean="0"/>
              <a:t>Se usan para salida/entrada de cadenas de literales</a:t>
            </a:r>
          </a:p>
          <a:p>
            <a:r>
              <a:rPr lang="es-ES" i="1" dirty="0" err="1" smtClean="0"/>
              <a:t>puts</a:t>
            </a:r>
            <a:r>
              <a:rPr lang="es-ES" dirty="0" smtClean="0"/>
              <a:t>() tiene dos variantes:</a:t>
            </a:r>
          </a:p>
          <a:p>
            <a:pPr lvl="1"/>
            <a:r>
              <a:rPr lang="es-ES" i="1" dirty="0" err="1" smtClean="0"/>
              <a:t>puts</a:t>
            </a:r>
            <a:r>
              <a:rPr lang="es-ES" dirty="0" smtClean="0"/>
              <a:t>("</a:t>
            </a:r>
            <a:r>
              <a:rPr lang="es-ES" dirty="0" err="1" smtClean="0"/>
              <a:t>un_texto</a:t>
            </a:r>
            <a:r>
              <a:rPr lang="es-ES" dirty="0" smtClean="0"/>
              <a:t>");   y </a:t>
            </a:r>
            <a:r>
              <a:rPr lang="es-ES" i="1" dirty="0" err="1" smtClean="0"/>
              <a:t>puts</a:t>
            </a:r>
            <a:r>
              <a:rPr lang="es-ES" dirty="0" smtClean="0"/>
              <a:t>(</a:t>
            </a:r>
            <a:r>
              <a:rPr lang="es-ES" dirty="0" err="1" smtClean="0"/>
              <a:t>nombre_de_arreglo_contenedor_tipo_char</a:t>
            </a:r>
            <a:r>
              <a:rPr lang="es-ES" dirty="0" smtClean="0"/>
              <a:t>);</a:t>
            </a:r>
          </a:p>
          <a:p>
            <a:r>
              <a:rPr lang="es-ES" i="1" dirty="0" err="1" smtClean="0"/>
              <a:t>gets</a:t>
            </a:r>
            <a:r>
              <a:rPr lang="es-ES" dirty="0" smtClean="0"/>
              <a:t>() se llama </a:t>
            </a:r>
            <a:r>
              <a:rPr lang="es-ES" dirty="0" err="1" smtClean="0"/>
              <a:t>asi</a:t>
            </a:r>
            <a:r>
              <a:rPr lang="es-ES" dirty="0"/>
              <a:t>: </a:t>
            </a:r>
            <a:r>
              <a:rPr lang="es-ES" i="1" dirty="0" err="1"/>
              <a:t>gets</a:t>
            </a:r>
            <a:r>
              <a:rPr lang="es-ES" dirty="0"/>
              <a:t>(</a:t>
            </a:r>
            <a:r>
              <a:rPr lang="es-ES" dirty="0" err="1"/>
              <a:t>nombre_de_arreglo_contenedor_tipo_char</a:t>
            </a:r>
            <a:r>
              <a:rPr lang="es-ES" dirty="0"/>
              <a:t>) </a:t>
            </a:r>
            <a:r>
              <a:rPr lang="es-ES" dirty="0" smtClean="0"/>
              <a:t>;</a:t>
            </a:r>
          </a:p>
          <a:p>
            <a:r>
              <a:rPr lang="es-ES" dirty="0" smtClean="0"/>
              <a:t>Cuando operador introduce texto procesado por </a:t>
            </a:r>
            <a:r>
              <a:rPr lang="es-ES" dirty="0" err="1" smtClean="0"/>
              <a:t>gets</a:t>
            </a:r>
            <a:r>
              <a:rPr lang="es-ES" dirty="0" smtClean="0"/>
              <a:t>(), a la hora de oprimir ENTER  termina la introducción de datos, mientras al archivo-contenedor se escribe símbolo </a:t>
            </a:r>
            <a:r>
              <a:rPr lang="es-MX" dirty="0"/>
              <a:t>símbolo '\0' </a:t>
            </a:r>
            <a:r>
              <a:rPr lang="es-MX" dirty="0" smtClean="0"/>
              <a:t>(</a:t>
            </a:r>
            <a:r>
              <a:rPr lang="es-ES" i="1" dirty="0" smtClean="0"/>
              <a:t>fin de cadena)</a:t>
            </a:r>
            <a:r>
              <a:rPr lang="es-E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84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Ejercicios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400" dirty="0" smtClean="0"/>
              <a:t>Escriben un programa que pide del operador un valor entre 1 y 7 y luego imprime al cual día de la semana corresponde  este valor (Lunes, Martes, etc.)</a:t>
            </a:r>
          </a:p>
          <a:p>
            <a:pPr marL="0" indent="0">
              <a:buNone/>
            </a:pPr>
            <a:endParaRPr lang="es-MX" sz="3400" dirty="0" smtClean="0"/>
          </a:p>
          <a:p>
            <a:pPr marL="0" indent="0">
              <a:buNone/>
            </a:pPr>
            <a:r>
              <a:rPr lang="es-MX" sz="3400" dirty="0" smtClean="0"/>
              <a:t>Escriben </a:t>
            </a:r>
            <a:r>
              <a:rPr lang="es-MX" sz="3400" smtClean="0"/>
              <a:t>progama</a:t>
            </a:r>
            <a:r>
              <a:rPr lang="es-MX" sz="3400" dirty="0" smtClean="0"/>
              <a:t> que pide del operador un texto relativamente corto y imprime tanto propio texto como su longitud (número de letras)</a:t>
            </a:r>
            <a:endParaRPr lang="es-MX" sz="3400" dirty="0"/>
          </a:p>
        </p:txBody>
      </p:sp>
    </p:spTree>
    <p:extLst>
      <p:ext uri="{BB962C8B-B14F-4D97-AF65-F5344CB8AC3E}">
        <p14:creationId xmlns:p14="http://schemas.microsoft.com/office/powerpoint/2010/main" val="41024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4356</TotalTime>
  <Words>292</Words>
  <Application>Microsoft Office PowerPoint</Application>
  <PresentationFormat>Panorámica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Tema de Office</vt:lpstr>
      <vt:lpstr>Trimestre: 23-I uea: Programación Estructurada (1151038)  Grupo CSI06; Horario: Lu-Mie-Vie, 8:30—10:00 Prof. Gueorgi Khatchatourov, ayudante Carlos Yoshimar Hernández Badillo RESUMENES DEL CURSO </vt:lpstr>
      <vt:lpstr>Plantilla del operador switch</vt:lpstr>
      <vt:lpstr>Cadenas de literales</vt:lpstr>
      <vt:lpstr>Funciones puts() y gets()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327</cp:revision>
  <dcterms:created xsi:type="dcterms:W3CDTF">2020-04-14T22:16:00Z</dcterms:created>
  <dcterms:modified xsi:type="dcterms:W3CDTF">2023-02-25T01:13:53Z</dcterms:modified>
</cp:coreProperties>
</file>