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97" r:id="rId4"/>
    <p:sldId id="292" r:id="rId5"/>
    <p:sldId id="298" r:id="rId6"/>
    <p:sldId id="299" r:id="rId7"/>
    <p:sldId id="29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23-I</a:t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Programación Estructurada 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</a:t>
            </a:r>
            <a:r>
              <a:rPr lang="es-MX" sz="3600" dirty="0" smtClean="0"/>
              <a:t>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13 ciclo </a:t>
            </a:r>
            <a:r>
              <a:rPr lang="es-MX" sz="3600" i="1" dirty="0" err="1" smtClean="0"/>
              <a:t>for</a:t>
            </a:r>
            <a:r>
              <a:rPr lang="es-MX" sz="3600" dirty="0" smtClean="0"/>
              <a:t> 13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Sintaxis del operador de ciclo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Diagrama de bloques para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Ejercicios con diferentes maneras de configurar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Tarea 2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Sintaxis del ciclo </a:t>
            </a:r>
            <a:r>
              <a:rPr lang="es-MX" sz="3600" b="1" u="sng" dirty="0" err="1" smtClean="0"/>
              <a:t>for</a:t>
            </a:r>
            <a:r>
              <a:rPr lang="es-MX" sz="3600" b="1" u="sng" dirty="0" smtClean="0"/>
              <a:t> 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(…; … ; …) {…}</a:t>
            </a:r>
          </a:p>
          <a:p>
            <a:pPr marL="0" indent="0">
              <a:buNone/>
            </a:pPr>
            <a:endParaRPr lang="es-419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papel de cada parte del operador se explica a continuación: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/*lista de operadores </a:t>
            </a:r>
            <a:r>
              <a:rPr lang="es-ES" dirty="0"/>
              <a:t>preliminares</a:t>
            </a:r>
            <a:r>
              <a:rPr lang="es-ES" dirty="0" smtClean="0"/>
              <a:t>*/ </a:t>
            </a:r>
            <a:r>
              <a:rPr lang="es-ES" i="1" dirty="0" smtClean="0"/>
              <a:t>;</a:t>
            </a:r>
            <a:r>
              <a:rPr lang="es-ES" dirty="0" smtClean="0"/>
              <a:t> /*</a:t>
            </a:r>
            <a:r>
              <a:rPr lang="es-ES" dirty="0"/>
              <a:t>una </a:t>
            </a:r>
            <a:r>
              <a:rPr lang="es-ES" dirty="0" err="1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</a:t>
            </a:r>
            <a:r>
              <a:rPr lang="es-ES" dirty="0"/>
              <a:t>	</a:t>
            </a:r>
            <a:r>
              <a:rPr lang="es-ES" dirty="0" smtClean="0"/>
              <a:t>/*lista de 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 smtClean="0"/>
              <a:t>    </a:t>
            </a:r>
            <a:r>
              <a:rPr lang="es-ES" dirty="0"/>
              <a:t>	</a:t>
            </a:r>
            <a:r>
              <a:rPr lang="es-ES" dirty="0" smtClean="0"/>
              <a:t>{    /*</a:t>
            </a:r>
            <a:r>
              <a:rPr lang="es-ES" dirty="0"/>
              <a:t>cuerpo del ciclo</a:t>
            </a:r>
            <a:r>
              <a:rPr lang="es-ES" dirty="0" smtClean="0"/>
              <a:t>*/    }</a:t>
            </a:r>
          </a:p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Nota 1: Tomen en cuenta que entre (…) del </a:t>
            </a:r>
            <a:r>
              <a:rPr lang="es-ES" dirty="0" err="1" smtClean="0"/>
              <a:t>for</a:t>
            </a:r>
            <a:r>
              <a:rPr lang="es-ES" dirty="0" smtClean="0"/>
              <a:t> deben aparecer exactamente dos símbolos ; que separan tres diferentes componentes del operador</a:t>
            </a:r>
          </a:p>
          <a:p>
            <a:pPr marL="0" lvl="0" indent="0">
              <a:buNone/>
            </a:pPr>
            <a:r>
              <a:rPr lang="es-ES" dirty="0" smtClean="0"/>
              <a:t>Nota 2: Los operadores de ambas listas (preliminares y </a:t>
            </a:r>
            <a:r>
              <a:rPr lang="es-ES" dirty="0" err="1" smtClean="0"/>
              <a:t>postcuerpales</a:t>
            </a:r>
            <a:r>
              <a:rPr lang="es-ES" dirty="0" smtClean="0"/>
              <a:t>)  se separan mediante comas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145"/>
            <a:ext cx="10515600" cy="870598"/>
          </a:xfrm>
        </p:spPr>
        <p:txBody>
          <a:bodyPr/>
          <a:lstStyle/>
          <a:p>
            <a:r>
              <a:rPr lang="en-US" dirty="0" err="1" smtClean="0"/>
              <a:t>Lógica</a:t>
            </a:r>
            <a:r>
              <a:rPr lang="en-US" dirty="0" smtClean="0"/>
              <a:t> de “for” </a:t>
            </a:r>
            <a:r>
              <a:rPr lang="en-US" dirty="0" err="1" smtClean="0"/>
              <a:t>mediante</a:t>
            </a:r>
            <a:r>
              <a:rPr lang="en-US" dirty="0" smtClean="0"/>
              <a:t> el </a:t>
            </a:r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flujo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22959"/>
            <a:ext cx="10515600" cy="574765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                                                              </a:t>
            </a: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/*operadores </a:t>
            </a:r>
            <a:r>
              <a:rPr lang="es-ES" dirty="0"/>
              <a:t>preliminares*/ </a:t>
            </a:r>
            <a:r>
              <a:rPr lang="es-ES" i="1" dirty="0"/>
              <a:t>;</a:t>
            </a:r>
            <a:r>
              <a:rPr lang="es-ES" dirty="0"/>
              <a:t>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/*</a:t>
            </a:r>
            <a:r>
              <a:rPr lang="es-ES" dirty="0" err="1" smtClean="0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                 </a:t>
            </a:r>
            <a:r>
              <a:rPr lang="es-ES" dirty="0"/>
              <a:t>	</a:t>
            </a:r>
            <a:r>
              <a:rPr lang="es-ES" dirty="0" smtClean="0"/>
              <a:t>                                /*operadores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/>
              <a:t>    	</a:t>
            </a:r>
            <a:r>
              <a:rPr lang="es-ES" dirty="0" smtClean="0"/>
              <a:t>                                                         {    </a:t>
            </a:r>
            <a:r>
              <a:rPr lang="es-ES" dirty="0"/>
              <a:t>/*cuerpo del ciclo*/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ecisión 3"/>
          <p:cNvSpPr/>
          <p:nvPr/>
        </p:nvSpPr>
        <p:spPr>
          <a:xfrm>
            <a:off x="3014505" y="2798751"/>
            <a:ext cx="1838850" cy="97469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425484" y="2982063"/>
            <a:ext cx="117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 </a:t>
            </a:r>
            <a:r>
              <a:rPr lang="en-US" sz="1200" dirty="0" err="1" smtClean="0"/>
              <a:t>cumple</a:t>
            </a:r>
            <a:endParaRPr lang="en-US" sz="1200" dirty="0" smtClean="0"/>
          </a:p>
          <a:p>
            <a:r>
              <a:rPr lang="en-US" sz="1200" dirty="0"/>
              <a:t>l</a:t>
            </a:r>
            <a:r>
              <a:rPr lang="en-US" sz="1200" dirty="0" smtClean="0"/>
              <a:t>a </a:t>
            </a:r>
            <a:r>
              <a:rPr lang="en-US" sz="1200" dirty="0" err="1" smtClean="0"/>
              <a:t>condición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38954" y="2388327"/>
            <a:ext cx="41029" cy="41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930585" y="3784494"/>
            <a:ext cx="49398" cy="48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537016" y="3677368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45461" y="3488447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014505" y="4307559"/>
            <a:ext cx="1930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cuerpo</a:t>
            </a:r>
            <a:r>
              <a:rPr lang="en-US" dirty="0" smtClean="0"/>
              <a:t> del </a:t>
            </a:r>
            <a:r>
              <a:rPr lang="en-US" dirty="0" err="1" smtClean="0"/>
              <a:t>ciclo</a:t>
            </a:r>
            <a:endParaRPr lang="en-US" dirty="0"/>
          </a:p>
        </p:txBody>
      </p:sp>
      <p:cxnSp>
        <p:nvCxnSpPr>
          <p:cNvPr id="12" name="Conector recto 11"/>
          <p:cNvCxnSpPr>
            <a:stCxn id="4" idx="3"/>
          </p:cNvCxnSpPr>
          <p:nvPr/>
        </p:nvCxnSpPr>
        <p:spPr>
          <a:xfrm flipV="1">
            <a:off x="4853355" y="3272693"/>
            <a:ext cx="985742" cy="1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56892" y="3272693"/>
            <a:ext cx="36681" cy="3014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 flipV="1">
            <a:off x="3928905" y="6287342"/>
            <a:ext cx="1932636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938954" y="6256518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 flipV="1">
            <a:off x="1974399" y="5491686"/>
            <a:ext cx="1081202" cy="12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 flipV="1">
            <a:off x="1933303" y="2593539"/>
            <a:ext cx="32584" cy="2898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1933303" y="2598339"/>
            <a:ext cx="2005651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3166905" y="1711174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4026039" y="1303539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3093277" y="5223216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postcuerpales</a:t>
            </a:r>
            <a:endParaRPr lang="en-US" dirty="0"/>
          </a:p>
        </p:txBody>
      </p:sp>
      <p:cxnSp>
        <p:nvCxnSpPr>
          <p:cNvPr id="25" name="Conector recto de flecha 24"/>
          <p:cNvCxnSpPr/>
          <p:nvPr/>
        </p:nvCxnSpPr>
        <p:spPr>
          <a:xfrm flipH="1">
            <a:off x="3893904" y="4931460"/>
            <a:ext cx="34971" cy="30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09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Sumar 1+2+…+100 mediante </a:t>
            </a:r>
            <a:r>
              <a:rPr lang="es-419" sz="3600" i="1" dirty="0" err="1" smtClean="0"/>
              <a:t>for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57294" y="1255677"/>
            <a:ext cx="4974999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s-ES" sz="2400" dirty="0" err="1"/>
              <a:t>for</a:t>
            </a:r>
            <a:r>
              <a:rPr lang="es-ES" sz="2400" dirty="0"/>
              <a:t>(suma=0, i=1; i&lt;101; i++)</a:t>
            </a:r>
          </a:p>
          <a:p>
            <a:pPr marL="0" indent="0">
              <a:buNone/>
            </a:pPr>
            <a:r>
              <a:rPr lang="es-ES" sz="2400" dirty="0"/>
              <a:t>        		suma+=i;    </a:t>
            </a:r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661061" y="1255677"/>
            <a:ext cx="630833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nn-NO" sz="2400" dirty="0" smtClean="0"/>
              <a:t>             for(suma=0</a:t>
            </a:r>
            <a:r>
              <a:rPr lang="nn-NO" sz="2400" dirty="0"/>
              <a:t>, i=1; i&lt;101</a:t>
            </a:r>
            <a:r>
              <a:rPr lang="nn-NO" sz="2400" dirty="0" smtClean="0"/>
              <a:t>; suma</a:t>
            </a:r>
            <a:r>
              <a:rPr lang="nn-NO" sz="2400" dirty="0"/>
              <a:t>+=i, i++); </a:t>
            </a:r>
            <a:r>
              <a:rPr lang="es-ES" sz="2000" dirty="0" smtClean="0"/>
              <a:t>    </a:t>
            </a:r>
          </a:p>
          <a:p>
            <a:pPr marL="0" indent="0">
              <a:buNone/>
            </a:pPr>
            <a:r>
              <a:rPr lang="es-ES" sz="2000" dirty="0" smtClean="0"/>
              <a:t>              /*Ojo!!! El ciclo tiene cuerpo </a:t>
            </a:r>
            <a:r>
              <a:rPr lang="es-ES" sz="2000" dirty="0" err="1" smtClean="0"/>
              <a:t>vacio</a:t>
            </a:r>
            <a:r>
              <a:rPr lang="es-ES" sz="2000" dirty="0" smtClean="0"/>
              <a:t>!!!*/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1636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419" sz="3600" dirty="0" smtClean="0"/>
              <a:t>Ejercicio: Cambiando el orden de sumandos en la suma:  </a:t>
            </a:r>
            <a:br>
              <a:rPr lang="es-419" sz="3600" dirty="0" smtClean="0"/>
            </a:br>
            <a:r>
              <a:rPr lang="es-419" sz="3600" dirty="0"/>
              <a:t> </a:t>
            </a:r>
            <a:r>
              <a:rPr lang="es-419" sz="3600" dirty="0" smtClean="0"/>
              <a:t>                               100+99+…+1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062802" y="1255677"/>
            <a:ext cx="774901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n-US" sz="2400" dirty="0"/>
              <a:t>for(</a:t>
            </a:r>
            <a:r>
              <a:rPr lang="en-US" sz="2400" dirty="0" err="1"/>
              <a:t>suma</a:t>
            </a:r>
            <a:r>
              <a:rPr lang="en-US" sz="2400" dirty="0"/>
              <a:t>=0, </a:t>
            </a:r>
            <a:r>
              <a:rPr lang="en-US" sz="2400" dirty="0" err="1"/>
              <a:t>i</a:t>
            </a:r>
            <a:r>
              <a:rPr lang="en-US" sz="2400" dirty="0"/>
              <a:t>=100; </a:t>
            </a:r>
            <a:r>
              <a:rPr lang="en-US" sz="2400" dirty="0" err="1"/>
              <a:t>i</a:t>
            </a:r>
            <a:r>
              <a:rPr lang="en-US" sz="2400" dirty="0"/>
              <a:t>&gt;0; </a:t>
            </a:r>
            <a:r>
              <a:rPr lang="en-US" sz="2400" dirty="0" err="1"/>
              <a:t>i</a:t>
            </a:r>
            <a:r>
              <a:rPr lang="en-US" sz="2400" dirty="0"/>
              <a:t>--)</a:t>
            </a:r>
            <a:endParaRPr lang="es-ES" sz="2400" dirty="0"/>
          </a:p>
          <a:p>
            <a:pPr marL="0" indent="0">
              <a:buNone/>
            </a:pPr>
            <a:r>
              <a:rPr lang="en-US" sz="2400" dirty="0"/>
              <a:t>        		</a:t>
            </a:r>
            <a:r>
              <a:rPr lang="es-MX" sz="2400" dirty="0"/>
              <a:t>suma+=i</a:t>
            </a:r>
            <a:r>
              <a:rPr lang="es-MX" sz="2400" dirty="0" smtClean="0"/>
              <a:t>;</a:t>
            </a:r>
            <a:r>
              <a:rPr lang="es-ES" sz="2400" dirty="0" smtClean="0"/>
              <a:t>   </a:t>
            </a:r>
            <a:endParaRPr lang="es-ES" sz="2400" dirty="0"/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</a:t>
            </a:r>
            <a:r>
              <a:rPr lang="es-ES" sz="2000" dirty="0" smtClean="0"/>
              <a:t>100+99+...+1= </a:t>
            </a:r>
            <a:r>
              <a:rPr lang="es-ES" sz="2000" dirty="0"/>
              <a:t>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240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</a:t>
            </a:r>
            <a:r>
              <a:rPr lang="es-MX" sz="3200" dirty="0"/>
              <a:t>// </a:t>
            </a:r>
            <a:r>
              <a:rPr lang="es-MX" sz="3200" dirty="0" smtClean="0"/>
              <a:t>sumar </a:t>
            </a:r>
            <a:r>
              <a:rPr lang="es-MX" sz="3200" dirty="0"/>
              <a:t>valores pares entre 1 a 100</a:t>
            </a:r>
            <a:endParaRPr lang="es-ES" sz="3200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64828" y="1224859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smtClean="0"/>
              <a:t>Variante 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smtClean="0"/>
              <a:t>#include "stdafx.h" </a:t>
            </a:r>
          </a:p>
          <a:p>
            <a:pPr marL="0" indent="0">
              <a:buNone/>
            </a:pPr>
            <a:r>
              <a:rPr lang="en-US" sz="2000" smtClean="0"/>
              <a:t>  int main() </a:t>
            </a:r>
          </a:p>
          <a:p>
            <a:pPr marL="0" indent="0">
              <a:buNone/>
            </a:pPr>
            <a:r>
              <a:rPr lang="es-ES" sz="2000" smtClean="0"/>
              <a:t>     {	int suma, i;</a:t>
            </a:r>
          </a:p>
          <a:p>
            <a:pPr marL="0" indent="0">
              <a:buNone/>
            </a:pPr>
            <a:r>
              <a:rPr lang="es-ES" sz="2000" smtClean="0"/>
              <a:t>	</a:t>
            </a:r>
            <a:r>
              <a:rPr lang="en-US" sz="2000" smtClean="0"/>
              <a:t>for(suma=0, i=100; i&gt;0; i-=2)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                              suma+=i;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printf("100+98+...+2= %d\n\n",suma);</a:t>
            </a:r>
            <a:endParaRPr lang="es-ES" sz="2000" smtClean="0"/>
          </a:p>
          <a:p>
            <a:pPr marL="457200" lvl="1" indent="0">
              <a:buNone/>
            </a:pPr>
            <a:r>
              <a:rPr lang="pt-BR" sz="2000" smtClean="0"/>
              <a:t>      return 0;</a:t>
            </a:r>
          </a:p>
          <a:p>
            <a:pPr marL="457200" lvl="1" indent="0">
              <a:buNone/>
            </a:pPr>
            <a:r>
              <a:rPr lang="es-ES" sz="2000" smtClean="0"/>
              <a:t>}</a:t>
            </a:r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6855" y="1224854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main() </a:t>
            </a:r>
          </a:p>
          <a:p>
            <a:pPr marL="0" indent="0">
              <a:buNone/>
            </a:pPr>
            <a:r>
              <a:rPr lang="es-ES" sz="2000" dirty="0" smtClean="0"/>
              <a:t>     {</a:t>
            </a:r>
            <a:r>
              <a:rPr lang="es-ES" sz="2000" dirty="0"/>
              <a:t>	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suma, i;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/>
              <a:t>for(</a:t>
            </a:r>
            <a:r>
              <a:rPr lang="en-US" sz="2000" dirty="0" err="1"/>
              <a:t>i</a:t>
            </a:r>
            <a:r>
              <a:rPr lang="en-US" sz="2000" dirty="0"/>
              <a:t>=1, </a:t>
            </a:r>
            <a:r>
              <a:rPr lang="en-US" sz="2000" dirty="0" err="1"/>
              <a:t>suma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&lt;101;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smtClean="0"/>
              <a:t>                </a:t>
            </a:r>
            <a:r>
              <a:rPr lang="en-US" sz="2000" dirty="0"/>
              <a:t>if(i%2==0)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/>
              <a:t>;   </a:t>
            </a:r>
            <a:r>
              <a:rPr lang="en-US" sz="2000" dirty="0" smtClean="0"/>
              <a:t> /*</a:t>
            </a:r>
            <a:r>
              <a:rPr lang="en-US" sz="2400" dirty="0" err="1" smtClean="0">
                <a:latin typeface="Bradley Hand ITC" panose="03070402050302030203" pitchFamily="66" charset="0"/>
              </a:rPr>
              <a:t>uso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  <a:r>
              <a:rPr lang="en-US" sz="2400" dirty="0">
                <a:latin typeface="Bradley Hand ITC" panose="03070402050302030203" pitchFamily="66" charset="0"/>
              </a:rPr>
              <a:t>del 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Bradley Hand ITC" panose="03070402050302030203" pitchFamily="66" charset="0"/>
              </a:rPr>
              <a:t>                                        </a:t>
            </a:r>
            <a:r>
              <a:rPr lang="en-US" sz="2400" dirty="0" err="1" smtClean="0">
                <a:latin typeface="Bradley Hand ITC" panose="03070402050302030203" pitchFamily="66" charset="0"/>
              </a:rPr>
              <a:t>operador</a:t>
            </a:r>
            <a:r>
              <a:rPr lang="en-US" sz="2000" dirty="0" smtClean="0"/>
              <a:t> '%' */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printf</a:t>
            </a:r>
            <a:r>
              <a:rPr lang="en-US" sz="2000" dirty="0"/>
              <a:t>("2+4+...98+100 =%d\n", </a:t>
            </a:r>
            <a:r>
              <a:rPr lang="en-US" sz="2000" dirty="0" err="1"/>
              <a:t>suma</a:t>
            </a:r>
            <a:r>
              <a:rPr lang="en-US" sz="2000" dirty="0"/>
              <a:t>);</a:t>
            </a:r>
          </a:p>
          <a:p>
            <a:pPr marL="457200" lvl="1" indent="0">
              <a:buNone/>
            </a:pPr>
            <a:r>
              <a:rPr lang="pt-BR" sz="2000" dirty="0" smtClean="0"/>
              <a:t>   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</a:t>
            </a:r>
            <a:r>
              <a:rPr lang="pt-BR" sz="2000" dirty="0" smtClean="0"/>
              <a:t>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endParaRPr lang="es-ES" sz="2000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17228" y="5280916"/>
            <a:ext cx="10545298" cy="1405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3200" dirty="0" smtClean="0"/>
              <a:t>Nota: </a:t>
            </a:r>
            <a:r>
              <a:rPr lang="es-ES" dirty="0" smtClean="0"/>
              <a:t>Operador % (“módulo”) calcula el residuo de división del 1r argumento (entero!) sobre 2º argumento (entero!). Por ejemplo: </a:t>
            </a:r>
            <a:r>
              <a:rPr lang="es-ES" i="1" dirty="0" smtClean="0"/>
              <a:t>32%8</a:t>
            </a:r>
            <a:r>
              <a:rPr lang="es-ES" dirty="0" smtClean="0"/>
              <a:t> resulta 0, </a:t>
            </a:r>
            <a:r>
              <a:rPr lang="es-ES" i="1" dirty="0" smtClean="0"/>
              <a:t>7%3 </a:t>
            </a:r>
            <a:r>
              <a:rPr lang="es-ES" dirty="0" smtClean="0"/>
              <a:t>resulta 1. En particular, para que una variable entera i sea par, es necesario que se cumpla </a:t>
            </a:r>
          </a:p>
          <a:p>
            <a:pPr marL="457200" lvl="1" indent="0">
              <a:buNone/>
            </a:pPr>
            <a:r>
              <a:rPr lang="es-ES" i="1" dirty="0"/>
              <a:t> </a:t>
            </a:r>
            <a:r>
              <a:rPr lang="es-ES" i="1" dirty="0" smtClean="0"/>
              <a:t>                             i%2 ==0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403794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200" b="1" dirty="0"/>
              <a:t>Tarea</a:t>
            </a:r>
            <a:r>
              <a:rPr lang="es-MX" sz="3200" dirty="0"/>
              <a:t> </a:t>
            </a:r>
            <a:r>
              <a:rPr lang="es-MX" sz="3200" b="1" dirty="0"/>
              <a:t>N°2</a:t>
            </a:r>
            <a:r>
              <a:rPr lang="es-MX" sz="3200" dirty="0"/>
              <a:t> </a:t>
            </a:r>
            <a:r>
              <a:rPr lang="es-MX" sz="3200" dirty="0" smtClean="0"/>
              <a:t>:</a:t>
            </a:r>
            <a:r>
              <a:rPr lang="es-MX" sz="2800" dirty="0"/>
              <a:t> programa que revise si N es primo o no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n-US" sz="3600" dirty="0" smtClean="0"/>
              <a:t>	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1289154"/>
            <a:ext cx="10911673" cy="5309094"/>
          </a:xfrm>
        </p:spPr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programa debe pedir del operador un numero natural N, revisar si es primo o no, e imprimir la respuesta. Si el número no es primo, el programa debe imprimir un </a:t>
            </a:r>
            <a:r>
              <a:rPr lang="es-MX" dirty="0" smtClean="0"/>
              <a:t>divisor de N.</a:t>
            </a:r>
          </a:p>
          <a:p>
            <a:endParaRPr lang="es-ES" dirty="0"/>
          </a:p>
          <a:p>
            <a:r>
              <a:rPr lang="es-MX" dirty="0"/>
              <a:t>Entrega: 	</a:t>
            </a:r>
            <a:r>
              <a:rPr lang="es-MX" dirty="0" smtClean="0"/>
              <a:t>25/02/2023</a:t>
            </a:r>
            <a:r>
              <a:rPr lang="es-ES" dirty="0" smtClean="0"/>
              <a:t>;</a:t>
            </a:r>
            <a:endParaRPr lang="es-E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7629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296</Words>
  <Application>Microsoft Office PowerPoint</Application>
  <PresentationFormat>Panorámica</PresentationFormat>
  <Paragraphs>85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Sección: 13 ciclo for 13</vt:lpstr>
      <vt:lpstr>Sintaxis del ciclo for </vt:lpstr>
      <vt:lpstr>Lógica de “for” mediante el diagrama de flujo</vt:lpstr>
      <vt:lpstr>Ejercicio: Sumar 1+2+…+100 mediante for</vt:lpstr>
      <vt:lpstr>Ejercicio: Cambiando el orden de sumandos en la suma:                                   100+99+…+1</vt:lpstr>
      <vt:lpstr>Ejercicio: // sumar valores pares entre 1 a 100</vt:lpstr>
      <vt:lpstr> Tarea N°2 : programa que revise si N es primo o no 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243</cp:revision>
  <dcterms:created xsi:type="dcterms:W3CDTF">2020-04-14T22:16:00Z</dcterms:created>
  <dcterms:modified xsi:type="dcterms:W3CDTF">2023-02-25T01:14:49Z</dcterms:modified>
</cp:coreProperties>
</file>