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7" r:id="rId4"/>
    <p:sldId id="273" r:id="rId5"/>
    <p:sldId id="278" r:id="rId6"/>
    <p:sldId id="279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339324"/>
            <a:ext cx="11263085" cy="2870734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 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06 </a:t>
            </a:r>
            <a:r>
              <a:rPr lang="es-MX" sz="3600" u="sng" dirty="0" smtClean="0"/>
              <a:t>expresiones aritméticas; combinar declaración de variable con definición  </a:t>
            </a:r>
            <a:r>
              <a:rPr lang="es-MX" sz="3600" dirty="0" smtClean="0"/>
              <a:t>06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784660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Varios elementos del código se pueden combinar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Expresiones aritméticas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Mandar expresiones como parámetros de una función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Uso de #</a:t>
            </a:r>
            <a:r>
              <a:rPr lang="es-419" sz="2800" dirty="0" err="1" smtClean="0"/>
              <a:t>include</a:t>
            </a:r>
            <a:r>
              <a:rPr lang="es-419" sz="2800" dirty="0" smtClean="0"/>
              <a:t> "</a:t>
            </a:r>
            <a:r>
              <a:rPr lang="es-419" sz="2800" dirty="0" err="1" smtClean="0"/>
              <a:t>stdafx.h</a:t>
            </a:r>
            <a:r>
              <a:rPr lang="es-419" sz="2800" dirty="0" smtClean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265"/>
            <a:ext cx="10515600" cy="1325563"/>
          </a:xfrm>
        </p:spPr>
        <p:txBody>
          <a:bodyPr/>
          <a:lstStyle/>
          <a:p>
            <a:r>
              <a:rPr lang="es-419" dirty="0"/>
              <a:t>Combinar declaración y </a:t>
            </a:r>
            <a:r>
              <a:rPr lang="es-419" dirty="0" smtClean="0"/>
              <a:t>definición:</a:t>
            </a:r>
            <a:br>
              <a:rPr lang="es-419" dirty="0" smtClean="0"/>
            </a:br>
            <a:r>
              <a:rPr lang="es-419" dirty="0" smtClean="0"/>
              <a:t>analicen el siguiente código y sus comentarios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5082915" cy="4351338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</a:t>
            </a:r>
            <a:r>
              <a:rPr lang="es-ES" dirty="0" smtClean="0"/>
              <a:t>&lt;</a:t>
            </a:r>
            <a:r>
              <a:rPr lang="es-ES" dirty="0" err="1" smtClean="0"/>
              <a:t>stdio.h</a:t>
            </a:r>
            <a:r>
              <a:rPr lang="es-ES" dirty="0"/>
              <a:t>&gt;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 err="1"/>
              <a:t>main</a:t>
            </a:r>
            <a:r>
              <a:rPr lang="es-MX" dirty="0"/>
              <a:t>()</a:t>
            </a:r>
            <a:br>
              <a:rPr lang="es-MX" dirty="0"/>
            </a:br>
            <a:r>
              <a:rPr lang="es-MX" dirty="0"/>
              <a:t>{</a:t>
            </a:r>
            <a:br>
              <a:rPr lang="es-MX" dirty="0"/>
            </a:br>
            <a:r>
              <a:rPr lang="es-MX" dirty="0"/>
              <a:t>    /*</a:t>
            </a:r>
            <a:r>
              <a:rPr lang="es-MX" dirty="0" err="1"/>
              <a:t>int</a:t>
            </a:r>
            <a:r>
              <a:rPr lang="es-MX" dirty="0"/>
              <a:t> i, j;</a:t>
            </a:r>
            <a:br>
              <a:rPr lang="es-MX" dirty="0"/>
            </a:br>
            <a:r>
              <a:rPr lang="es-MX" dirty="0"/>
              <a:t>    i=5;</a:t>
            </a:r>
            <a:br>
              <a:rPr lang="es-MX" dirty="0"/>
            </a:br>
            <a:r>
              <a:rPr lang="es-MX" dirty="0"/>
              <a:t>    j=i+123;*/</a:t>
            </a:r>
            <a:endParaRPr lang="es-ES" dirty="0"/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>    /*</a:t>
            </a:r>
            <a:r>
              <a:rPr lang="es-MX" dirty="0" err="1"/>
              <a:t>int</a:t>
            </a:r>
            <a:r>
              <a:rPr lang="es-MX" dirty="0"/>
              <a:t> i=5, j;   // esta </a:t>
            </a:r>
            <a:r>
              <a:rPr lang="es-MX" dirty="0" smtClean="0"/>
              <a:t>única instrucción </a:t>
            </a:r>
          </a:p>
          <a:p>
            <a:pPr marL="0" indent="0">
              <a:buNone/>
            </a:pPr>
            <a:r>
              <a:rPr lang="es-MX" dirty="0" smtClean="0"/>
              <a:t>// es </a:t>
            </a:r>
            <a:r>
              <a:rPr lang="es-MX" dirty="0"/>
              <a:t>equivalente a las dos </a:t>
            </a:r>
            <a:r>
              <a:rPr lang="es-MX" dirty="0" smtClean="0"/>
              <a:t>primeras </a:t>
            </a:r>
          </a:p>
          <a:p>
            <a:pPr marL="0" indent="0">
              <a:buNone/>
            </a:pPr>
            <a:r>
              <a:rPr lang="es-MX" dirty="0" smtClean="0"/>
              <a:t>//en el comentario de </a:t>
            </a:r>
            <a:r>
              <a:rPr lang="es-MX" dirty="0"/>
              <a:t>arriba</a:t>
            </a:r>
            <a:br>
              <a:rPr lang="es-MX" dirty="0"/>
            </a:br>
            <a:r>
              <a:rPr lang="es-MX" dirty="0"/>
              <a:t>    j=i+123;*/</a:t>
            </a:r>
            <a:endParaRPr lang="es-ES" dirty="0"/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int</a:t>
            </a:r>
            <a:r>
              <a:rPr lang="es-MX" dirty="0"/>
              <a:t> i=5, j=i+123</a:t>
            </a:r>
            <a:r>
              <a:rPr lang="es-MX" dirty="0" smtClean="0"/>
              <a:t>;/*esta única instrucción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hace  lo </a:t>
            </a:r>
            <a:r>
              <a:rPr lang="es-MX" dirty="0"/>
              <a:t>mismo </a:t>
            </a:r>
            <a:r>
              <a:rPr lang="es-MX" dirty="0" smtClean="0"/>
              <a:t>que </a:t>
            </a:r>
            <a:r>
              <a:rPr lang="es-MX" dirty="0"/>
              <a:t>las dos instrucciones 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comentadas arriba; */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                    //</a:t>
            </a:r>
            <a:r>
              <a:rPr lang="es-ES" dirty="0" smtClean="0"/>
              <a:t>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741234" y="190057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es-MX" dirty="0" smtClean="0"/>
              <a:t>       </a:t>
            </a:r>
          </a:p>
          <a:p>
            <a:pPr marL="0" indent="0">
              <a:buNone/>
            </a:pPr>
            <a:r>
              <a:rPr lang="es-MX" dirty="0" smtClean="0"/>
              <a:t>    </a:t>
            </a:r>
            <a:r>
              <a:rPr lang="es-MX" dirty="0"/>
              <a:t>   </a:t>
            </a:r>
            <a:r>
              <a:rPr lang="es-MX" dirty="0" err="1"/>
              <a:t>float</a:t>
            </a:r>
            <a:r>
              <a:rPr lang="es-MX" dirty="0"/>
              <a:t> x=2.3f+123.f;   </a:t>
            </a:r>
            <a:r>
              <a:rPr lang="es-MX" dirty="0" smtClean="0"/>
              <a:t>/*matemáticamente </a:t>
            </a:r>
            <a:r>
              <a:rPr lang="es-MX" dirty="0"/>
              <a:t>x y dx son equivalentes, </a:t>
            </a:r>
            <a:r>
              <a:rPr lang="es-MX" dirty="0" smtClean="0"/>
              <a:t>sin  </a:t>
            </a:r>
            <a:r>
              <a:rPr lang="es-MX" dirty="0"/>
              <a:t>embargo, computacionalmente </a:t>
            </a:r>
            <a:r>
              <a:rPr lang="es-MX" dirty="0" smtClean="0"/>
              <a:t>son diferentes */</a:t>
            </a: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    </a:t>
            </a:r>
            <a:r>
              <a:rPr lang="es-MX" dirty="0" err="1" smtClean="0"/>
              <a:t>double</a:t>
            </a:r>
            <a:r>
              <a:rPr lang="es-MX" dirty="0" smtClean="0"/>
              <a:t> dx=2.3+123.; </a:t>
            </a:r>
            <a:endParaRPr lang="es-ES" dirty="0"/>
          </a:p>
          <a:p>
            <a:r>
              <a:rPr lang="es-MX" dirty="0"/>
              <a:t>/* imprimir varias cosas con formato apropiado */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</a:t>
            </a:r>
            <a:r>
              <a:rPr lang="es-MX" dirty="0" err="1"/>
              <a:t>BIenvenidos</a:t>
            </a:r>
            <a:r>
              <a:rPr lang="es-MX" dirty="0"/>
              <a:t> al curso de PE i= %d j=%d </a:t>
            </a:r>
            <a:r>
              <a:rPr lang="es-MX" dirty="0" err="1"/>
              <a:t>i+j</a:t>
            </a:r>
            <a:r>
              <a:rPr lang="es-MX" dirty="0"/>
              <a:t>=%d\n",</a:t>
            </a:r>
            <a:r>
              <a:rPr lang="es-MX" dirty="0" err="1"/>
              <a:t>i,j</a:t>
            </a:r>
            <a:r>
              <a:rPr lang="es-MX" dirty="0"/>
              <a:t>, </a:t>
            </a:r>
            <a:r>
              <a:rPr lang="es-MX" dirty="0" err="1"/>
              <a:t>i+j</a:t>
            </a:r>
            <a:r>
              <a:rPr lang="es-MX" dirty="0"/>
              <a:t>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("x= %f dx=%d \n",</a:t>
            </a:r>
            <a:r>
              <a:rPr lang="es-MX" dirty="0" err="1"/>
              <a:t>x,dx</a:t>
            </a:r>
            <a:r>
              <a:rPr lang="es-MX" dirty="0"/>
              <a:t>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("x= %g dx=%g \n",</a:t>
            </a:r>
            <a:r>
              <a:rPr lang="es-MX" dirty="0" err="1"/>
              <a:t>x,dx</a:t>
            </a:r>
            <a:r>
              <a:rPr lang="es-MX" dirty="0"/>
              <a:t>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return</a:t>
            </a:r>
            <a:r>
              <a:rPr lang="es-MX" dirty="0"/>
              <a:t> 0;</a:t>
            </a:r>
            <a:br>
              <a:rPr lang="es-MX" dirty="0"/>
            </a:br>
            <a:r>
              <a:rPr lang="es-MX" dirty="0"/>
              <a:t>}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/>
          <a:lstStyle/>
          <a:p>
            <a:r>
              <a:rPr lang="es-MX" dirty="0" smtClean="0"/>
              <a:t>Explicaciones (1)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74420"/>
            <a:ext cx="10515600" cy="5463540"/>
          </a:xfrm>
        </p:spPr>
        <p:txBody>
          <a:bodyPr>
            <a:normAutofit fontScale="925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Primero que observamos es que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mediante un solo operador de declaración se pueden declarar varias variables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, separándolas por comas en una lista;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Segundo, la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 de una variable se puede combinar con su inicialización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Tercero, que para inicialización se puede usar expresiones aritméticas mas complejos que usamos antes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Nota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:  la instrucción</a:t>
            </a:r>
            <a:endParaRPr lang="es-419" dirty="0" smtClean="0"/>
          </a:p>
          <a:p>
            <a:pPr marL="0" indent="0">
              <a:buNone/>
            </a:pPr>
            <a:r>
              <a:rPr lang="es-MX" dirty="0" smtClean="0"/>
              <a:t>	 </a:t>
            </a:r>
            <a:r>
              <a:rPr lang="es-MX" dirty="0"/>
              <a:t> </a:t>
            </a:r>
            <a:r>
              <a:rPr lang="es-MX" dirty="0" err="1"/>
              <a:t>int</a:t>
            </a:r>
            <a:r>
              <a:rPr lang="es-MX" dirty="0"/>
              <a:t> i=5, j=i+123</a:t>
            </a:r>
            <a:r>
              <a:rPr lang="es-MX" dirty="0" smtClean="0"/>
              <a:t>;</a:t>
            </a:r>
            <a:endParaRPr lang="es-419" dirty="0" smtClean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 No puede ser sustituida por </a:t>
            </a:r>
          </a:p>
          <a:p>
            <a:pPr marL="0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dirty="0"/>
              <a:t>  </a:t>
            </a: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smtClean="0"/>
              <a:t>j=i+123, i=5;</a:t>
            </a:r>
            <a:endParaRPr lang="es-419" dirty="0" smtClean="0"/>
          </a:p>
          <a:p>
            <a:pPr marL="0" indent="0">
              <a:buNone/>
            </a:pPr>
            <a:r>
              <a:rPr lang="es-419" dirty="0"/>
              <a:t>p</a:t>
            </a:r>
            <a:r>
              <a:rPr lang="es-419" dirty="0" smtClean="0"/>
              <a:t>orque las operaciones se hacen en el orden natural y en la primera opción valor de variable i ya </a:t>
            </a:r>
            <a:r>
              <a:rPr lang="es-419" dirty="0"/>
              <a:t>esta definido a la hora de usarla, </a:t>
            </a:r>
            <a:r>
              <a:rPr lang="es-419" dirty="0" smtClean="0"/>
              <a:t>mientras en la segunda opción -- indefinido 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7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Ejercicio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4659928"/>
          </a:xfrm>
        </p:spPr>
        <p:txBody>
          <a:bodyPr>
            <a:normAutofit/>
          </a:bodyPr>
          <a:lstStyle/>
          <a:p>
            <a:r>
              <a:rPr lang="es-419" dirty="0" smtClean="0"/>
              <a:t>Modifiquen el código analizado de diferentes maneras:</a:t>
            </a:r>
          </a:p>
          <a:p>
            <a:pPr lvl="1"/>
            <a:r>
              <a:rPr lang="es-419" dirty="0" smtClean="0"/>
              <a:t>Introducen más variables de diferentes tipos</a:t>
            </a:r>
          </a:p>
          <a:p>
            <a:pPr lvl="1"/>
            <a:r>
              <a:rPr lang="es-419" dirty="0" smtClean="0"/>
              <a:t>Inicialicen las variables de mismo tipo en una sola instrucción usando unos constantes, expresiones aritméticas y operador de asignación</a:t>
            </a:r>
          </a:p>
          <a:p>
            <a:pPr lvl="1"/>
            <a:r>
              <a:rPr lang="es-419" dirty="0" smtClean="0"/>
              <a:t>Imprimen valores de variables construidas, usando formatos apropiados</a:t>
            </a:r>
          </a:p>
          <a:p>
            <a:pPr lvl="1"/>
            <a:r>
              <a:rPr lang="es-419" dirty="0" smtClean="0"/>
              <a:t>Imprimen varias cosas en mismo llamado de </a:t>
            </a:r>
            <a:r>
              <a:rPr lang="es-419" dirty="0" err="1" smtClean="0"/>
              <a:t>printf</a:t>
            </a:r>
            <a:endParaRPr lang="es-419" dirty="0" smtClean="0"/>
          </a:p>
          <a:p>
            <a:r>
              <a:rPr lang="es-419" dirty="0" smtClean="0"/>
              <a:t>Hagan ejecución del código y analicen correspondencia entre cada instrucción y su salida en ventana de consola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827603"/>
          </a:xfrm>
        </p:spPr>
        <p:txBody>
          <a:bodyPr/>
          <a:lstStyle/>
          <a:p>
            <a:pPr algn="ctr"/>
            <a:r>
              <a:rPr lang="es-419" dirty="0" smtClean="0"/>
              <a:t>Uso </a:t>
            </a:r>
            <a:r>
              <a:rPr lang="es-419" dirty="0"/>
              <a:t>del archivo </a:t>
            </a:r>
            <a:r>
              <a:rPr lang="es-419" i="1" dirty="0" err="1"/>
              <a:t>stdafx.h</a:t>
            </a:r>
            <a:r>
              <a:rPr lang="es-419" dirty="0"/>
              <a:t> </a:t>
            </a:r>
            <a:r>
              <a:rPr lang="es-419" dirty="0" smtClean="0"/>
              <a:t>en los proyectos (1)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/>
          </a:bodyPr>
          <a:lstStyle/>
          <a:p>
            <a:r>
              <a:rPr lang="es-419" dirty="0" smtClean="0"/>
              <a:t>Volvemos a la configuración original de los proyectos que realiza automáticamente el IDE Visual Studio 2010: </a:t>
            </a:r>
          </a:p>
          <a:p>
            <a:pPr lvl="1"/>
            <a:r>
              <a:rPr lang="es-419" dirty="0" smtClean="0"/>
              <a:t>Recordamos nuestras acciones hechas en diapositiva #6 de la </a:t>
            </a:r>
            <a:r>
              <a:rPr lang="es-419" dirty="0"/>
              <a:t>presentación </a:t>
            </a:r>
            <a:r>
              <a:rPr lang="es-419" i="1" dirty="0" smtClean="0"/>
              <a:t>02_IDE_Hola_Mundo_02.pptx. </a:t>
            </a:r>
            <a:r>
              <a:rPr lang="es-419" dirty="0" smtClean="0"/>
              <a:t>Allá eliminamos la primera línea con comando </a:t>
            </a:r>
            <a:r>
              <a:rPr lang="es-419" i="1" dirty="0" smtClean="0"/>
              <a:t>              </a:t>
            </a: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lvl="1"/>
            <a:r>
              <a:rPr lang="es-419" dirty="0" smtClean="0"/>
              <a:t>En su vez, en los códigos *.</a:t>
            </a:r>
            <a:r>
              <a:rPr lang="es-419" dirty="0" err="1" smtClean="0"/>
              <a:t>cpp</a:t>
            </a:r>
            <a:r>
              <a:rPr lang="es-419" dirty="0" smtClean="0"/>
              <a:t> didácticos inclusive de presentación actual, insertamos como primera línea el comando</a:t>
            </a:r>
          </a:p>
          <a:p>
            <a:pPr marL="457200" lvl="1" indent="0">
              <a:buNone/>
            </a:pPr>
            <a:r>
              <a:rPr lang="es-419" dirty="0" smtClean="0"/>
              <a:t>      </a:t>
            </a: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&lt;</a:t>
            </a:r>
            <a:r>
              <a:rPr lang="es-ES" dirty="0" err="1"/>
              <a:t>stdio.h</a:t>
            </a:r>
            <a:r>
              <a:rPr lang="es-ES" dirty="0" smtClean="0"/>
              <a:t>&gt;</a:t>
            </a:r>
            <a:r>
              <a:rPr lang="es-419" dirty="0" smtClean="0"/>
              <a:t>  porque sin ello no puede funcionar </a:t>
            </a:r>
            <a:r>
              <a:rPr lang="es-419" i="1" dirty="0" err="1" smtClean="0"/>
              <a:t>printf</a:t>
            </a:r>
            <a:endParaRPr lang="es-419" i="1" dirty="0" smtClean="0"/>
          </a:p>
          <a:p>
            <a:r>
              <a:rPr lang="es-419" dirty="0" smtClean="0"/>
              <a:t>A partir de este momento volvamos a usar el comando </a:t>
            </a:r>
          </a:p>
          <a:p>
            <a:pPr marL="0" indent="0">
              <a:buNone/>
            </a:pPr>
            <a:r>
              <a:rPr lang="en-US" i="1" dirty="0" smtClean="0"/>
              <a:t>#include </a:t>
            </a:r>
            <a:r>
              <a:rPr lang="en-US" i="1" dirty="0"/>
              <a:t>"</a:t>
            </a:r>
            <a:r>
              <a:rPr lang="en-US" i="1" dirty="0" err="1" smtClean="0"/>
              <a:t>stdafx.h</a:t>
            </a:r>
            <a:r>
              <a:rPr lang="en-US" i="1" dirty="0" smtClean="0"/>
              <a:t>"</a:t>
            </a:r>
            <a:r>
              <a:rPr lang="en-US" dirty="0" smtClean="0"/>
              <a:t>.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otro</a:t>
            </a:r>
            <a:r>
              <a:rPr lang="en-US" dirty="0" smtClean="0"/>
              <a:t> </a:t>
            </a:r>
            <a:r>
              <a:rPr lang="en-US" dirty="0" err="1" smtClean="0"/>
              <a:t>lado</a:t>
            </a:r>
            <a:r>
              <a:rPr lang="en-US" dirty="0" smtClean="0"/>
              <a:t>, el </a:t>
            </a:r>
            <a:r>
              <a:rPr lang="en-US" dirty="0" err="1" smtClean="0"/>
              <a:t>comando</a:t>
            </a:r>
            <a:r>
              <a:rPr lang="en-US" dirty="0" smtClean="0"/>
              <a:t>     </a:t>
            </a:r>
            <a:r>
              <a:rPr lang="es-ES" i="1" dirty="0" smtClean="0"/>
              <a:t>#</a:t>
            </a:r>
            <a:r>
              <a:rPr lang="es-ES" i="1" dirty="0" err="1"/>
              <a:t>include</a:t>
            </a:r>
            <a:r>
              <a:rPr lang="es-ES" i="1" dirty="0"/>
              <a:t> &lt;</a:t>
            </a:r>
            <a:r>
              <a:rPr lang="es-ES" i="1" dirty="0" err="1"/>
              <a:t>stdio.h</a:t>
            </a:r>
            <a:r>
              <a:rPr lang="es-ES" i="1" dirty="0"/>
              <a:t>&gt;</a:t>
            </a:r>
            <a:r>
              <a:rPr lang="es-419" dirty="0"/>
              <a:t> </a:t>
            </a:r>
            <a:r>
              <a:rPr lang="es-419" dirty="0" smtClean="0"/>
              <a:t> vamos a mover desde el archivo *.</a:t>
            </a:r>
            <a:r>
              <a:rPr lang="es-419" dirty="0" err="1" smtClean="0"/>
              <a:t>cpp</a:t>
            </a:r>
            <a:r>
              <a:rPr lang="es-419" dirty="0" smtClean="0"/>
              <a:t> al archivo </a:t>
            </a:r>
            <a:r>
              <a:rPr lang="en-US" i="1" dirty="0" err="1" smtClean="0"/>
              <a:t>stdafx.h</a:t>
            </a:r>
            <a:r>
              <a:rPr lang="en-US" dirty="0" smtClean="0"/>
              <a:t>. </a:t>
            </a:r>
            <a:endParaRPr lang="es-419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119277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827603"/>
          </a:xfrm>
        </p:spPr>
        <p:txBody>
          <a:bodyPr/>
          <a:lstStyle/>
          <a:p>
            <a:pPr algn="ctr"/>
            <a:r>
              <a:rPr lang="es-419" dirty="0" smtClean="0"/>
              <a:t>Uso </a:t>
            </a:r>
            <a:r>
              <a:rPr lang="es-419" dirty="0"/>
              <a:t>del archivo </a:t>
            </a:r>
            <a:r>
              <a:rPr lang="es-419" i="1" dirty="0" err="1"/>
              <a:t>stdafx.h</a:t>
            </a:r>
            <a:r>
              <a:rPr lang="es-419" dirty="0"/>
              <a:t> </a:t>
            </a:r>
            <a:r>
              <a:rPr lang="es-419" dirty="0" smtClean="0"/>
              <a:t>en los proyectos (2)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Este  implica las siguientes acciones del preprocesador:</a:t>
            </a:r>
          </a:p>
          <a:p>
            <a:pPr lvl="1"/>
            <a:r>
              <a:rPr lang="es-419" dirty="0" smtClean="0"/>
              <a:t>Primeramente </a:t>
            </a:r>
            <a:r>
              <a:rPr lang="es-419" i="1" dirty="0" smtClean="0"/>
              <a:t>#</a:t>
            </a:r>
            <a:r>
              <a:rPr lang="es-419" i="1" dirty="0" err="1" smtClean="0"/>
              <a:t>include</a:t>
            </a:r>
            <a:r>
              <a:rPr lang="es-419" i="1" dirty="0" smtClean="0"/>
              <a:t> "</a:t>
            </a:r>
            <a:r>
              <a:rPr lang="es-419" i="1" dirty="0" err="1" smtClean="0"/>
              <a:t>stdafx.h</a:t>
            </a:r>
            <a:r>
              <a:rPr lang="es-419" i="1" dirty="0" smtClean="0"/>
              <a:t>"</a:t>
            </a:r>
            <a:r>
              <a:rPr lang="es-419" dirty="0" smtClean="0"/>
              <a:t> se sustituye con archivo </a:t>
            </a:r>
            <a:r>
              <a:rPr lang="es-419" i="1" dirty="0" err="1" smtClean="0"/>
              <a:t>stdafx.h</a:t>
            </a:r>
            <a:endParaRPr lang="es-419" i="1" dirty="0" smtClean="0"/>
          </a:p>
          <a:p>
            <a:pPr lvl="1"/>
            <a:r>
              <a:rPr lang="es-419" dirty="0" smtClean="0"/>
              <a:t>Luego preprocesador, analizando contenido insertado</a:t>
            </a:r>
            <a:r>
              <a:rPr lang="es-419" i="1" dirty="0" smtClean="0"/>
              <a:t>, </a:t>
            </a:r>
            <a:r>
              <a:rPr lang="es-419" dirty="0" smtClean="0"/>
              <a:t>encuentra allá el comando      </a:t>
            </a:r>
            <a:r>
              <a:rPr lang="es-419" i="1" dirty="0" smtClean="0"/>
              <a:t>#</a:t>
            </a:r>
            <a:r>
              <a:rPr lang="es-419" i="1" dirty="0" err="1" smtClean="0"/>
              <a:t>include</a:t>
            </a:r>
            <a:r>
              <a:rPr lang="es-419" i="1" dirty="0" smtClean="0"/>
              <a:t> &lt;</a:t>
            </a:r>
            <a:r>
              <a:rPr lang="es-419" i="1" dirty="0" err="1" smtClean="0"/>
              <a:t>stdio.h</a:t>
            </a:r>
            <a:r>
              <a:rPr lang="es-419" i="1" dirty="0" smtClean="0"/>
              <a:t>&gt;</a:t>
            </a:r>
            <a:r>
              <a:rPr lang="es-419" dirty="0" smtClean="0"/>
              <a:t>  y sustituye esta línea con el contenido del archivo </a:t>
            </a:r>
            <a:r>
              <a:rPr lang="es-419" i="1" dirty="0" err="1" smtClean="0"/>
              <a:t>stdio.h</a:t>
            </a:r>
            <a:r>
              <a:rPr lang="es-419" i="1" dirty="0" smtClean="0"/>
              <a:t> </a:t>
            </a:r>
          </a:p>
          <a:p>
            <a:pPr lvl="1"/>
            <a:r>
              <a:rPr lang="es-419" dirty="0" smtClean="0"/>
              <a:t>El último contenido contiene la declaración de la función</a:t>
            </a:r>
            <a:r>
              <a:rPr lang="es-419" i="1" dirty="0" smtClean="0"/>
              <a:t> </a:t>
            </a:r>
            <a:r>
              <a:rPr lang="es-419" i="1" dirty="0" err="1" smtClean="0"/>
              <a:t>printf</a:t>
            </a:r>
            <a:r>
              <a:rPr lang="es-419" i="1" dirty="0" smtClean="0"/>
              <a:t> </a:t>
            </a:r>
            <a:r>
              <a:rPr lang="es-419" dirty="0" smtClean="0"/>
              <a:t>lo que permite compilar sin errores el código del archivo *.</a:t>
            </a:r>
            <a:r>
              <a:rPr lang="es-419" dirty="0" err="1" smtClean="0"/>
              <a:t>cpp</a:t>
            </a:r>
            <a:endParaRPr lang="es-419" dirty="0" smtClean="0"/>
          </a:p>
          <a:p>
            <a:r>
              <a:rPr lang="es-419" dirty="0" smtClean="0"/>
              <a:t>De esta manera vamos a actuar en futuro: dada una función </a:t>
            </a:r>
            <a:r>
              <a:rPr lang="es-419" i="1" dirty="0" err="1" smtClean="0"/>
              <a:t>funcion_de_biblioteca</a:t>
            </a:r>
            <a:r>
              <a:rPr lang="es-419" i="1" dirty="0" smtClean="0"/>
              <a:t>(…)</a:t>
            </a:r>
            <a:r>
              <a:rPr lang="es-419" dirty="0" smtClean="0"/>
              <a:t> y sea </a:t>
            </a:r>
            <a:r>
              <a:rPr lang="es-419" i="1" dirty="0" err="1" smtClean="0"/>
              <a:t>encabezado_para_funcion.h</a:t>
            </a:r>
            <a:r>
              <a:rPr lang="es-419" dirty="0" smtClean="0"/>
              <a:t> el archivo con declaración de la </a:t>
            </a:r>
            <a:r>
              <a:rPr lang="es-419" i="1" dirty="0" err="1" smtClean="0"/>
              <a:t>funcion_de_biblioteca</a:t>
            </a:r>
            <a:r>
              <a:rPr lang="es-419" i="1" dirty="0" smtClean="0"/>
              <a:t>(…)</a:t>
            </a:r>
            <a:r>
              <a:rPr lang="es-419" dirty="0" smtClean="0"/>
              <a:t> , entonces insertemos el comando </a:t>
            </a:r>
          </a:p>
          <a:p>
            <a:pPr marL="0" indent="0">
              <a:buNone/>
            </a:pPr>
            <a:r>
              <a:rPr lang="es-419" i="1" dirty="0" smtClean="0"/>
              <a:t>                #</a:t>
            </a:r>
            <a:r>
              <a:rPr lang="es-419" i="1" dirty="0" err="1" smtClean="0"/>
              <a:t>include</a:t>
            </a:r>
            <a:r>
              <a:rPr lang="es-419" i="1" dirty="0" smtClean="0"/>
              <a:t> &lt; </a:t>
            </a:r>
            <a:r>
              <a:rPr lang="es-419" i="1" dirty="0" err="1" smtClean="0"/>
              <a:t>encabezado_para_funcion.h</a:t>
            </a:r>
            <a:r>
              <a:rPr lang="es-419" i="1" dirty="0" smtClean="0"/>
              <a:t> &gt;</a:t>
            </a:r>
            <a:endParaRPr lang="es-419" dirty="0" smtClean="0"/>
          </a:p>
          <a:p>
            <a:pPr marL="0" indent="0">
              <a:buNone/>
            </a:pPr>
            <a:r>
              <a:rPr lang="es-419" dirty="0" smtClean="0"/>
              <a:t>al archivo </a:t>
            </a:r>
            <a:r>
              <a:rPr lang="es-419" i="1" dirty="0" err="1" smtClean="0"/>
              <a:t>stdafx.h</a:t>
            </a:r>
            <a:r>
              <a:rPr lang="es-419" i="1" dirty="0" smtClean="0"/>
              <a:t>. </a:t>
            </a:r>
            <a:r>
              <a:rPr lang="es-419" dirty="0" smtClean="0"/>
              <a:t>Es decir,  con </a:t>
            </a:r>
            <a:r>
              <a:rPr lang="es-419" smtClean="0"/>
              <a:t>esta tecnología </a:t>
            </a:r>
            <a:r>
              <a:rPr lang="es-419" i="1" dirty="0" smtClean="0"/>
              <a:t>*.</a:t>
            </a:r>
            <a:r>
              <a:rPr lang="es-419" i="1" dirty="0" err="1" smtClean="0"/>
              <a:t>cpp</a:t>
            </a:r>
            <a:r>
              <a:rPr lang="es-419" i="1" dirty="0" smtClean="0"/>
              <a:t> </a:t>
            </a:r>
            <a:r>
              <a:rPr lang="es-419" dirty="0" smtClean="0"/>
              <a:t>tendrá único</a:t>
            </a:r>
            <a:r>
              <a:rPr lang="es-419" i="1" dirty="0" smtClean="0"/>
              <a:t> #</a:t>
            </a:r>
            <a:r>
              <a:rPr lang="es-419" i="1" dirty="0" err="1" smtClean="0"/>
              <a:t>include</a:t>
            </a:r>
            <a:r>
              <a:rPr lang="es-419" i="1" dirty="0" smtClean="0"/>
              <a:t>, </a:t>
            </a:r>
            <a:r>
              <a:rPr lang="es-419" dirty="0" smtClean="0"/>
              <a:t>mientras en </a:t>
            </a:r>
            <a:r>
              <a:rPr lang="es-419" i="1" dirty="0" err="1" smtClean="0"/>
              <a:t>stdafx.h</a:t>
            </a:r>
            <a:r>
              <a:rPr lang="es-419" i="1" dirty="0" smtClean="0"/>
              <a:t> </a:t>
            </a:r>
            <a:r>
              <a:rPr lang="es-419" dirty="0" smtClean="0"/>
              <a:t>todos los demás</a:t>
            </a:r>
            <a:r>
              <a:rPr lang="es-419" i="1" dirty="0" smtClean="0"/>
              <a:t> #</a:t>
            </a:r>
            <a:r>
              <a:rPr lang="es-419" i="1" dirty="0" err="1" smtClean="0"/>
              <a:t>includes</a:t>
            </a:r>
            <a:r>
              <a:rPr lang="es-419" i="1" dirty="0" smtClean="0"/>
              <a:t> </a:t>
            </a:r>
            <a:r>
              <a:rPr lang="es-419" dirty="0" smtClean="0"/>
              <a:t>necesarios para funciones auxiliares usadas en *.</a:t>
            </a:r>
            <a:r>
              <a:rPr lang="es-419" dirty="0" err="1" smtClean="0"/>
              <a:t>cpp</a:t>
            </a: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40253359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453</Words>
  <Application>Microsoft Office PowerPoint</Application>
  <PresentationFormat>Panorámica</PresentationFormat>
  <Paragraphs>53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Tema de Office</vt:lpstr>
      <vt:lpstr>Trimestre: 23-I uea: Programación Estructurada (1151038)  Grupo CSI06; Horario: Lu-Mie-Vie, 8:30—10:00  Prof. Gueorgi Khatchatourov, ayudante Carlos Yoshimar Hernández Badillo RESUMENES DEL CURSO Sección: 06 expresiones aritméticas; combinar declaración de variable con definición  06</vt:lpstr>
      <vt:lpstr>Combinar declaración y definición: analicen el siguiente código y sus comentarios</vt:lpstr>
      <vt:lpstr>Explicaciones (1)</vt:lpstr>
      <vt:lpstr>Ejercicio</vt:lpstr>
      <vt:lpstr>Uso del archivo stdafx.h en los proyectos (1)</vt:lpstr>
      <vt:lpstr>Uso del archivo stdafx.h en los proyectos (2)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125</cp:revision>
  <dcterms:created xsi:type="dcterms:W3CDTF">2020-04-14T22:16:00Z</dcterms:created>
  <dcterms:modified xsi:type="dcterms:W3CDTF">2023-02-09T00:12:59Z</dcterms:modified>
</cp:coreProperties>
</file>