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72" r:id="rId5"/>
    <p:sldId id="269" r:id="rId6"/>
    <p:sldId id="274" r:id="rId7"/>
    <p:sldId id="275" r:id="rId8"/>
    <p:sldId id="276" r:id="rId9"/>
    <p:sldId id="278" r:id="rId10"/>
    <p:sldId id="273" r:id="rId11"/>
    <p:sldId id="277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m5fkxma8Q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-312515"/>
            <a:ext cx="11263085" cy="3717784"/>
          </a:xfrm>
        </p:spPr>
        <p:txBody>
          <a:bodyPr>
            <a:normAutofit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04_Simples_Manipulaciones_con_Datos_04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endParaRPr lang="es-419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Comentarios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Tipos </a:t>
            </a:r>
            <a:r>
              <a:rPr lang="es-419" sz="2800" dirty="0"/>
              <a:t>de </a:t>
            </a:r>
            <a:r>
              <a:rPr lang="es-419" sz="2800" dirty="0" smtClean="0"/>
              <a:t>datos, variables, constantes</a:t>
            </a:r>
            <a:endParaRPr lang="es-419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declaración, inicialización de variables</a:t>
            </a:r>
            <a:endParaRPr lang="es-419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Operador de asignación</a:t>
            </a:r>
            <a:endParaRPr lang="es-419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Expresiones aritméticas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Preguntas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Cuantas</a:t>
            </a:r>
            <a:r>
              <a:rPr lang="en-US" dirty="0" smtClean="0"/>
              <a:t> </a:t>
            </a:r>
            <a:r>
              <a:rPr lang="en-US" dirty="0" err="1" smtClean="0"/>
              <a:t>instruciónes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el </a:t>
            </a:r>
            <a:r>
              <a:rPr lang="en-US" dirty="0" err="1" smtClean="0"/>
              <a:t>cuerpo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smtClean="0"/>
              <a:t>main</a:t>
            </a:r>
            <a:r>
              <a:rPr lang="en-US" dirty="0" smtClean="0"/>
              <a:t> del </a:t>
            </a:r>
            <a:r>
              <a:rPr lang="en-US" dirty="0" err="1" smtClean="0"/>
              <a:t>código</a:t>
            </a:r>
            <a:r>
              <a:rPr lang="en-US" dirty="0" smtClean="0"/>
              <a:t> anterior?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Cuales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variables x, g, k </a:t>
            </a:r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ejecutar</a:t>
            </a:r>
            <a:r>
              <a:rPr lang="en-US" dirty="0" smtClean="0"/>
              <a:t> las </a:t>
            </a:r>
            <a:r>
              <a:rPr lang="en-US" dirty="0" err="1" smtClean="0"/>
              <a:t>primeras</a:t>
            </a:r>
            <a:r>
              <a:rPr lang="en-US" dirty="0" smtClean="0"/>
              <a:t> </a:t>
            </a:r>
            <a:r>
              <a:rPr lang="en-US" dirty="0" err="1" smtClean="0"/>
              <a:t>tres</a:t>
            </a:r>
            <a:r>
              <a:rPr lang="en-US" dirty="0" smtClean="0"/>
              <a:t> </a:t>
            </a:r>
            <a:r>
              <a:rPr lang="en-US" dirty="0" err="1" smtClean="0"/>
              <a:t>instrucciones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¿Al </a:t>
            </a:r>
            <a:r>
              <a:rPr lang="en-US" dirty="0" err="1" smtClean="0"/>
              <a:t>ejecutar</a:t>
            </a:r>
            <a:r>
              <a:rPr lang="en-US" dirty="0" smtClean="0"/>
              <a:t> el </a:t>
            </a:r>
            <a:r>
              <a:rPr lang="en-US" dirty="0" err="1" smtClean="0"/>
              <a:t>programa</a:t>
            </a:r>
            <a:r>
              <a:rPr lang="en-US" dirty="0" smtClean="0"/>
              <a:t>, se </a:t>
            </a:r>
            <a:r>
              <a:rPr lang="en-US" dirty="0" err="1" smtClean="0"/>
              <a:t>vean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de variables </a:t>
            </a:r>
            <a:r>
              <a:rPr lang="en-US" dirty="0" err="1" smtClean="0"/>
              <a:t>x,g</a:t>
            </a:r>
            <a:r>
              <a:rPr lang="en-US" dirty="0" smtClean="0"/>
              <a:t>, k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ventana</a:t>
            </a:r>
            <a:r>
              <a:rPr lang="en-US" dirty="0" smtClean="0"/>
              <a:t> de </a:t>
            </a:r>
            <a:r>
              <a:rPr lang="en-US" dirty="0" err="1" smtClean="0"/>
              <a:t>consola</a:t>
            </a:r>
            <a:r>
              <a:rPr lang="en-US" smtClean="0"/>
              <a:t>, o no?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663191" y="4034767"/>
            <a:ext cx="106906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42717" y="3034250"/>
            <a:ext cx="5194997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800" dirty="0"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16439" y="3364580"/>
            <a:ext cx="121920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https://youtu.be/im5fkxma8Qs</a:t>
            </a: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91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Introducción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archivo</a:t>
            </a:r>
            <a:r>
              <a:rPr lang="en-US" dirty="0" smtClean="0"/>
              <a:t> 03…03.pptx </a:t>
            </a:r>
            <a:r>
              <a:rPr lang="en-US" dirty="0" err="1" smtClean="0"/>
              <a:t>hablamos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</a:t>
            </a:r>
            <a:r>
              <a:rPr lang="en-US" dirty="0" err="1" smtClean="0"/>
              <a:t>estructura</a:t>
            </a:r>
            <a:r>
              <a:rPr lang="en-US" dirty="0" smtClean="0"/>
              <a:t> de un simple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lenguaje</a:t>
            </a:r>
            <a:r>
              <a:rPr lang="en-US" dirty="0" smtClean="0"/>
              <a:t> C: 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22-I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introducir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que </a:t>
            </a:r>
            <a:r>
              <a:rPr lang="en-US" dirty="0" err="1" smtClean="0"/>
              <a:t>corresponden</a:t>
            </a:r>
            <a:r>
              <a:rPr lang="en-US" dirty="0" smtClean="0"/>
              <a:t> a </a:t>
            </a:r>
            <a:r>
              <a:rPr lang="en-US" dirty="0" err="1" smtClean="0"/>
              <a:t>nuevos</a:t>
            </a:r>
            <a:r>
              <a:rPr lang="en-US" dirty="0" smtClean="0"/>
              <a:t> </a:t>
            </a:r>
            <a:r>
              <a:rPr lang="en-US" dirty="0" err="1" smtClean="0"/>
              <a:t>conceptos</a:t>
            </a:r>
            <a:r>
              <a:rPr lang="en-US" dirty="0" smtClean="0"/>
              <a:t> y </a:t>
            </a:r>
            <a:r>
              <a:rPr lang="en-US" dirty="0" err="1" smtClean="0"/>
              <a:t>permiten</a:t>
            </a:r>
            <a:r>
              <a:rPr lang="en-US" dirty="0" smtClean="0"/>
              <a:t> </a:t>
            </a:r>
            <a:r>
              <a:rPr lang="en-US" dirty="0" err="1" smtClean="0"/>
              <a:t>lograr</a:t>
            </a:r>
            <a:r>
              <a:rPr lang="en-US" dirty="0" smtClean="0"/>
              <a:t> </a:t>
            </a:r>
            <a:r>
              <a:rPr lang="en-US" dirty="0" err="1" smtClean="0"/>
              <a:t>nuevas</a:t>
            </a:r>
            <a:r>
              <a:rPr lang="en-US" dirty="0" smtClean="0"/>
              <a:t> </a:t>
            </a:r>
            <a:r>
              <a:rPr lang="en-US" dirty="0" err="1" smtClean="0"/>
              <a:t>funcionalidades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dirty="0" smtClean="0"/>
              <a:t>Comentarios en lenguaje C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i="1" dirty="0" smtClean="0"/>
              <a:t>Comentario</a:t>
            </a:r>
            <a:r>
              <a:rPr lang="es-419" dirty="0" smtClean="0"/>
              <a:t> es un fragmento del código que se omite por compilador y sirve solo para programador como notas aclaratorios</a:t>
            </a:r>
          </a:p>
          <a:p>
            <a:r>
              <a:rPr lang="es-419" dirty="0" smtClean="0"/>
              <a:t>Comentarios pueden aparecer en cualquier parte del código</a:t>
            </a:r>
            <a:endParaRPr lang="es-419" i="1" dirty="0" smtClean="0"/>
          </a:p>
          <a:p>
            <a:r>
              <a:rPr lang="es-419" dirty="0" smtClean="0"/>
              <a:t>Hay dos tipos de comentarios:</a:t>
            </a:r>
          </a:p>
          <a:p>
            <a:pPr lvl="1"/>
            <a:r>
              <a:rPr lang="es-419" i="1" dirty="0" smtClean="0"/>
              <a:t>Comentarios cortos</a:t>
            </a:r>
            <a:r>
              <a:rPr lang="es-419" dirty="0" smtClean="0"/>
              <a:t>: a partir de '//' y hasta final de la línea</a:t>
            </a:r>
          </a:p>
          <a:p>
            <a:pPr lvl="1"/>
            <a:r>
              <a:rPr lang="es-419" i="1" dirty="0" smtClean="0"/>
              <a:t>Comentarios de longitud arbitraria</a:t>
            </a:r>
            <a:r>
              <a:rPr lang="es-419" dirty="0" smtClean="0"/>
              <a:t>: a partir del paréntesis de apertura de comentario representado por ' /* ' y hasta </a:t>
            </a:r>
            <a:r>
              <a:rPr lang="es-419" dirty="0"/>
              <a:t>el paréntesis de </a:t>
            </a:r>
            <a:r>
              <a:rPr lang="es-419" dirty="0" smtClean="0"/>
              <a:t>clausura representado </a:t>
            </a:r>
            <a:r>
              <a:rPr lang="es-419" dirty="0"/>
              <a:t>por ' </a:t>
            </a:r>
            <a:r>
              <a:rPr lang="es-419" dirty="0" smtClean="0"/>
              <a:t>*/ '. El propio comentario es el texto entre estas dos marcas; puede ocupar mas que una línea.</a:t>
            </a:r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Ejemplos de comentarios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 //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un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operador del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pre-procesador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ejemplo de un comentario "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corto“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/*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ejemplo de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comentario "largo"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*/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main()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("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alumnos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virtuales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trimestre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22-I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!!!");	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return 0;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0" indent="0">
              <a:buNone/>
            </a:pPr>
            <a:endParaRPr lang="es-419" i="1" dirty="0" smtClean="0"/>
          </a:p>
          <a:p>
            <a:r>
              <a:rPr lang="es-419" dirty="0" smtClean="0"/>
              <a:t>Este código comentado funciona 100% igual como el código original (¡</a:t>
            </a:r>
            <a:r>
              <a:rPr lang="es-419" dirty="0" err="1" smtClean="0"/>
              <a:t>Pruebenlo</a:t>
            </a:r>
            <a:r>
              <a:rPr lang="es-419" dirty="0" smtClean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77757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94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419" sz="3600" dirty="0" smtClean="0"/>
              <a:t>Tipos </a:t>
            </a:r>
            <a:r>
              <a:rPr lang="es-419" sz="3600" dirty="0"/>
              <a:t>de </a:t>
            </a:r>
            <a:r>
              <a:rPr lang="es-419" sz="3600" dirty="0" smtClean="0"/>
              <a:t>datos, variables, constantes, operador de asignación</a:t>
            </a:r>
            <a:endParaRPr lang="en-U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23833"/>
            <a:ext cx="10515600" cy="5390864"/>
          </a:xfrm>
        </p:spPr>
        <p:txBody>
          <a:bodyPr>
            <a:normAutofit fontScale="32500" lnSpcReduction="20000"/>
          </a:bodyPr>
          <a:lstStyle/>
          <a:p>
            <a:pPr marL="457200" lvl="1" indent="0">
              <a:buNone/>
            </a:pPr>
            <a:r>
              <a:rPr lang="es-MX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Los comentarios del  código a continuación aclaren los conceptos anunciados en el título</a:t>
            </a:r>
          </a:p>
          <a:p>
            <a:pPr marL="0" indent="0">
              <a:buNone/>
            </a:pPr>
            <a:r>
              <a:rPr lang="es-MX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MX" sz="49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MX" sz="49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endParaRPr lang="es-MX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main()</a:t>
            </a:r>
          </a:p>
          <a:p>
            <a:pPr marL="0" indent="0">
              <a:buNone/>
            </a:pP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{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 a continuación siguen declaraciones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de tres variables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: x, g, y k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x;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//es declaración de variable llamada 'x',  x 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de tipo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(flotante)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g; //es declaración de variable llamada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‘g',  g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es de tipo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(doble)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k;  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//aquí k se declara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una variable de tipo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entrero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a continuación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x,g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, y k se inicializan mediante tres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asignaciones:</a:t>
            </a: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x=1.f;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// símbolo ‘=‘ NO ES IGUALDAD, ES OPERADOR DE ASIGNACION…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g=2.3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; //… Este operador calcula expresión aritmética en su parte derecha…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k=5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;   // … y lo mete a la celda de memoria asociada con variable  indicada</a:t>
            </a: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// en su lado izquierdo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("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alumnos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virtuales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trimestre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22-I 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!!!");	</a:t>
            </a:r>
          </a:p>
          <a:p>
            <a:pPr marL="0" indent="0">
              <a:buNone/>
            </a:pP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     return 0;</a:t>
            </a:r>
          </a:p>
          <a:p>
            <a:pPr marL="0" indent="0">
              <a:buNone/>
            </a:pP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7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int</a:t>
            </a:r>
            <a:r>
              <a:rPr lang="es-MX" dirty="0" smtClean="0"/>
              <a:t>, </a:t>
            </a:r>
            <a:r>
              <a:rPr lang="es-MX" dirty="0" err="1" smtClean="0"/>
              <a:t>float</a:t>
            </a:r>
            <a:r>
              <a:rPr lang="es-MX" dirty="0" smtClean="0"/>
              <a:t> y </a:t>
            </a:r>
            <a:r>
              <a:rPr lang="es-MX" dirty="0" err="1" smtClean="0"/>
              <a:t>double</a:t>
            </a:r>
            <a:r>
              <a:rPr lang="es-MX" dirty="0" smtClean="0"/>
              <a:t>; declaración de variable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MX" dirty="0" smtClean="0"/>
              <a:t>, y 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MX" dirty="0" smtClean="0"/>
              <a:t> son </a:t>
            </a:r>
            <a:r>
              <a:rPr lang="es-MX" i="1" dirty="0" smtClean="0"/>
              <a:t>palabras reservadas </a:t>
            </a:r>
            <a:r>
              <a:rPr lang="es-MX" dirty="0" smtClean="0"/>
              <a:t>en lenguaje C para presentar unos </a:t>
            </a:r>
            <a:r>
              <a:rPr lang="es-MX" i="1" dirty="0"/>
              <a:t>tipos </a:t>
            </a:r>
            <a:r>
              <a:rPr lang="es-MX" i="1" dirty="0" smtClean="0"/>
              <a:t>de datos </a:t>
            </a:r>
            <a:r>
              <a:rPr lang="es-MX" dirty="0" smtClean="0"/>
              <a:t>numéricos. </a:t>
            </a:r>
          </a:p>
          <a:p>
            <a:r>
              <a:rPr lang="es-MX" dirty="0" smtClean="0"/>
              <a:t>Hay otros tipos de datos en C que vamos estudiar a su tiempo</a:t>
            </a:r>
            <a:endParaRPr lang="es-419" dirty="0" smtClean="0"/>
          </a:p>
          <a:p>
            <a:r>
              <a:rPr lang="es-419" dirty="0" smtClean="0"/>
              <a:t>En el contexto del código anterior, por ejemplo, la instrucción</a:t>
            </a:r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s-419" dirty="0"/>
          </a:p>
          <a:p>
            <a:pPr marL="457200" lvl="1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de variable llamada x cuyo tipo es flotante</a:t>
            </a:r>
          </a:p>
          <a:p>
            <a:r>
              <a:rPr lang="es-MX" dirty="0" smtClean="0">
                <a:cs typeface="Arial" panose="020B0604020202020204" pitchFamily="34" charset="0"/>
              </a:rPr>
              <a:t>Al recibir esta instrucción, compilador reserva para ‘x’ una porción de memoria: el cajón para almacenar un valor flotante</a:t>
            </a:r>
          </a:p>
          <a:p>
            <a:r>
              <a:rPr lang="es-MX" dirty="0" smtClean="0">
                <a:cs typeface="Arial" panose="020B0604020202020204" pitchFamily="34" charset="0"/>
              </a:rPr>
              <a:t>Ejecutando el código, después de procesar esta instrucción, el </a:t>
            </a:r>
            <a:r>
              <a:rPr lang="es-MX" dirty="0">
                <a:cs typeface="Arial" panose="020B0604020202020204" pitchFamily="34" charset="0"/>
              </a:rPr>
              <a:t>valor de ‘x’ todavía está indefinido </a:t>
            </a:r>
            <a:endParaRPr lang="es-419" dirty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79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 de asignación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cuarta instrucción del código anterior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x=1.f;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 una instancia del llamado </a:t>
            </a:r>
            <a:r>
              <a:rPr lang="es-MX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operador de asignación</a:t>
            </a:r>
            <a:r>
              <a:rPr lang="es-MX" u="sng" dirty="0" smtClean="0"/>
              <a:t> </a:t>
            </a:r>
            <a:endParaRPr lang="es-419" u="sng" dirty="0" smtClean="0"/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Para entender como funciona una asignación, lean atentamente los respectivos comentarios a esta instrucción en el código 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 esta instrucción particular la expresión aritmética del lado derecha es muy primitiva: es un constante de tipo flotante cuyo valor es uno. (</a:t>
            </a:r>
            <a:r>
              <a:rPr lang="es-MX" sz="3000" b="1" u="sng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Nota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Para los detalles, busquen en Wikipedia o en otra fuente un articulo sobre “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constantes en lenguaje C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Semánticamente, esta instrucción realiza la inicialización de x: después de ejecutar esta instrucción valor de x ya será definido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90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 de asignación (2)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 la manera semejante, la quinta y sexta instrucción del código anterior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g=2.3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	k=5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representan inicializaciones de variables g y k,</a:t>
            </a:r>
            <a:r>
              <a:rPr lang="es-MX" dirty="0" smtClean="0"/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respectivamente. </a:t>
            </a:r>
            <a:endParaRPr lang="es-419" dirty="0" smtClean="0"/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Como podemos ver en estos ejemplos, 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entero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 escribe sin punto o letra alguna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doble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debe tener punto decimal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flotante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tiene punto decimal y letra  ‘f’ al final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5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pasa después de ‘</a:t>
            </a:r>
            <a:r>
              <a:rPr lang="es-MX" dirty="0" err="1" smtClean="0"/>
              <a:t>return</a:t>
            </a:r>
            <a:r>
              <a:rPr lang="es-MX" dirty="0" smtClean="0"/>
              <a:t>’ 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Recordamos que la instrucción </a:t>
            </a:r>
          </a:p>
          <a:p>
            <a:pPr marL="0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0;</a:t>
            </a:r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termina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 regresa control al Sistema Operativo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419" sz="3400" b="1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¿Y que pasa con las variables </a:t>
            </a:r>
            <a:r>
              <a:rPr lang="es-419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x, g, k</a:t>
            </a:r>
            <a:r>
              <a:rPr lang="es-419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y sus valores?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La respuesta es: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ellas todas desaparecen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(“mueren sin funeral”)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decir: la vida de unas variables es limitada por el bloque de instrucciones donde estas variables fueron declaradas; en nuestro caso este bloque es el cuerpo de 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particular, por lo que estas variables no fueron canalizados a la ventana de ejecución (ventana de consola), el programa no deja ninguna huella útil al terminarse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951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613</Words>
  <Application>Microsoft Office PowerPoint</Application>
  <PresentationFormat>Panorámica</PresentationFormat>
  <Paragraphs>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RESUMENES DEL CURSO Sección: 04_Simples_Manipulaciones_con_Datos_04</vt:lpstr>
      <vt:lpstr>Introducción</vt:lpstr>
      <vt:lpstr>Comentarios en lenguaje C</vt:lpstr>
      <vt:lpstr>Ejemplos de comentarios</vt:lpstr>
      <vt:lpstr>Tipos de datos, variables, constantes, operador de asignación</vt:lpstr>
      <vt:lpstr>int, float y double; declaración de variable</vt:lpstr>
      <vt:lpstr>Operador de asignación (1)</vt:lpstr>
      <vt:lpstr>Operador de asignación (2)</vt:lpstr>
      <vt:lpstr>¿Qué pasa después de ‘return’ ?</vt:lpstr>
      <vt:lpstr>Preguntas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93</cp:revision>
  <dcterms:created xsi:type="dcterms:W3CDTF">2020-04-14T22:16:00Z</dcterms:created>
  <dcterms:modified xsi:type="dcterms:W3CDTF">2023-02-07T20:03:14Z</dcterms:modified>
</cp:coreProperties>
</file>