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0" r:id="rId3"/>
    <p:sldId id="324" r:id="rId4"/>
    <p:sldId id="321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77" autoAdjust="0"/>
    <p:restoredTop sz="94660"/>
  </p:normalViewPr>
  <p:slideViewPr>
    <p:cSldViewPr snapToGrid="0">
      <p:cViewPr varScale="1">
        <p:scale>
          <a:sx n="97" d="100"/>
          <a:sy n="97" d="100"/>
        </p:scale>
        <p:origin x="3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22-P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CSI05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25 Funciones: ejercicios 25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Resumen: Practicarse más en materia de funciones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Resolver ecuaciones lineales mediante funciones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Revisen ejercicio de diapositiva 7 de 11…11.pptx y su implementación </a:t>
            </a:r>
            <a:r>
              <a:rPr lang="es-MX" sz="3400" dirty="0"/>
              <a:t>en diapositiva </a:t>
            </a:r>
            <a:r>
              <a:rPr lang="es-MX" sz="3400" dirty="0" smtClean="0"/>
              <a:t>2 </a:t>
            </a:r>
            <a:r>
              <a:rPr lang="es-MX" sz="3400" dirty="0"/>
              <a:t>de </a:t>
            </a:r>
            <a:r>
              <a:rPr lang="es-MX" sz="3400" dirty="0" smtClean="0"/>
              <a:t>14…14.pptx</a:t>
            </a:r>
          </a:p>
          <a:p>
            <a:r>
              <a:rPr lang="es-MX" sz="3400" dirty="0" smtClean="0"/>
              <a:t>Re-programen el último código de tal manera que la nueva </a:t>
            </a:r>
            <a:r>
              <a:rPr lang="es-MX" sz="3400" i="1" dirty="0" err="1" smtClean="0"/>
              <a:t>main</a:t>
            </a:r>
            <a:r>
              <a:rPr lang="es-MX" sz="3400" dirty="0" smtClean="0"/>
              <a:t>() solo se dedique a las operaciones de entrada-salida y a los llamados de una función auxiliar; </a:t>
            </a:r>
          </a:p>
          <a:p>
            <a:r>
              <a:rPr lang="es-MX" sz="3400" dirty="0" smtClean="0"/>
              <a:t>La última debe resolver la ecuación lineal, o comunicar  a la </a:t>
            </a:r>
            <a:r>
              <a:rPr lang="es-MX" sz="3400" i="1" dirty="0" err="1" smtClean="0"/>
              <a:t>main</a:t>
            </a:r>
            <a:r>
              <a:rPr lang="es-MX" sz="3400" dirty="0" smtClean="0"/>
              <a:t>() sobre inexistencia de solución</a:t>
            </a:r>
          </a:p>
          <a:p>
            <a:r>
              <a:rPr lang="es-MX" sz="3400" dirty="0"/>
              <a:t>Una implementación: </a:t>
            </a:r>
            <a:r>
              <a:rPr lang="es-MX" sz="3400" i="1" dirty="0"/>
              <a:t>http://newton.uam.mx/xgeorge/uea/Intro_Pro/20_I/25_ec_lineal_funcion_25.cpp</a:t>
            </a:r>
            <a:endParaRPr lang="es-MX" sz="3400" i="1" dirty="0" smtClean="0"/>
          </a:p>
        </p:txBody>
      </p:sp>
    </p:spTree>
    <p:extLst>
      <p:ext uri="{BB962C8B-B14F-4D97-AF65-F5344CB8AC3E}">
        <p14:creationId xmlns:p14="http://schemas.microsoft.com/office/powerpoint/2010/main" val="26143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Resolver ecuaciones cuadráticas mediante funciones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85000" lnSpcReduction="2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Revisen ejercicio de las diapositivas 4-6 de 14…14.pptx y su implementación </a:t>
            </a:r>
            <a:r>
              <a:rPr lang="es-MX" sz="3400" dirty="0"/>
              <a:t>en </a:t>
            </a:r>
            <a:r>
              <a:rPr lang="es-419" sz="2400" dirty="0"/>
              <a:t>http://newton.uam.mx/xgeorge/uea/Intro_Pro/20_I/13_ecuacion_cuadratica_13.cpp</a:t>
            </a:r>
            <a:endParaRPr lang="es-MX" sz="2400" dirty="0" smtClean="0"/>
          </a:p>
          <a:p>
            <a:r>
              <a:rPr lang="es-MX" sz="3400" dirty="0" smtClean="0"/>
              <a:t>Re-programen el último código de tal manera que la nueva </a:t>
            </a:r>
            <a:r>
              <a:rPr lang="es-MX" sz="3400" i="1" dirty="0" err="1" smtClean="0"/>
              <a:t>main</a:t>
            </a:r>
            <a:r>
              <a:rPr lang="es-MX" sz="3400" dirty="0" smtClean="0"/>
              <a:t>() solo se dedique a las operaciones de entrada-salida y a los llamados de una función auxiliar; </a:t>
            </a:r>
          </a:p>
          <a:p>
            <a:r>
              <a:rPr lang="es-MX" sz="3400" dirty="0" smtClean="0"/>
              <a:t>La última debe resolver la ecuación cuadrática, o comunicar  a la </a:t>
            </a:r>
            <a:r>
              <a:rPr lang="es-MX" sz="3400" i="1" dirty="0" err="1" smtClean="0"/>
              <a:t>main</a:t>
            </a:r>
            <a:r>
              <a:rPr lang="es-MX" sz="3400" dirty="0" smtClean="0"/>
              <a:t>() sobre inexistencia de solución</a:t>
            </a:r>
          </a:p>
          <a:p>
            <a:endParaRPr lang="es-MX" sz="3400" dirty="0" smtClean="0"/>
          </a:p>
          <a:p>
            <a:r>
              <a:rPr lang="es-MX" sz="3400" dirty="0"/>
              <a:t>Una implementación: </a:t>
            </a:r>
            <a:r>
              <a:rPr lang="es-MX" sz="2400" i="1" dirty="0"/>
              <a:t>http://newton.uam.mx/xgeorge/uea/Intro_Pro/20_I/25_ec_cuadratica_funcion_25.cpp</a:t>
            </a:r>
            <a:endParaRPr lang="es-MX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08954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Generar pares de vectores  hasta que se genere un par de vectores ortogonales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85000" lnSpcReduction="2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Desarrollar una función GEN_VEC(…) que </a:t>
            </a:r>
            <a:r>
              <a:rPr lang="es-MX" sz="3400" dirty="0"/>
              <a:t>genera valores 1 o -1 </a:t>
            </a:r>
            <a:r>
              <a:rPr lang="es-MX" sz="3400" dirty="0" smtClean="0"/>
              <a:t>como los </a:t>
            </a:r>
            <a:r>
              <a:rPr lang="es-MX" sz="3400" dirty="0"/>
              <a:t>componentes </a:t>
            </a:r>
            <a:r>
              <a:rPr lang="es-MX" sz="3400" dirty="0" smtClean="0"/>
              <a:t>de un arreglo</a:t>
            </a:r>
          </a:p>
          <a:p>
            <a:r>
              <a:rPr lang="es-MX" sz="3400" dirty="0"/>
              <a:t>Usando GEN_VEC(…) </a:t>
            </a:r>
            <a:r>
              <a:rPr lang="es-MX" sz="3400" dirty="0" smtClean="0"/>
              <a:t> generen contenido de vectores A[2*N] y B[2*N] y revisen si A y B sean ortogonales mediante la </a:t>
            </a:r>
            <a:r>
              <a:rPr lang="es-MX" sz="3200" dirty="0" smtClean="0"/>
              <a:t>función </a:t>
            </a:r>
            <a:r>
              <a:rPr lang="es-MX" sz="3200" i="1" dirty="0" err="1"/>
              <a:t>producto_punto</a:t>
            </a:r>
            <a:r>
              <a:rPr lang="es-MX" sz="3200" dirty="0"/>
              <a:t>()</a:t>
            </a:r>
            <a:r>
              <a:rPr lang="es-MX" sz="3400" dirty="0" smtClean="0"/>
              <a:t> </a:t>
            </a:r>
            <a:r>
              <a:rPr lang="es-MX" sz="3400" dirty="0"/>
              <a:t>(</a:t>
            </a:r>
            <a:r>
              <a:rPr lang="es-MX" sz="2200" dirty="0"/>
              <a:t>http://newton.uam.mx/xgeorge/uea/Intro_Pro/20_I/producto_punto.cpp</a:t>
            </a:r>
            <a:r>
              <a:rPr lang="es-MX" sz="3400" dirty="0"/>
              <a:t>) mencionada </a:t>
            </a:r>
            <a:r>
              <a:rPr lang="es-MX" sz="3400" dirty="0" smtClean="0"/>
              <a:t>en la diapositiva 3 de 24…24.pptx </a:t>
            </a:r>
          </a:p>
          <a:p>
            <a:r>
              <a:rPr lang="es-MX" sz="3400" dirty="0" smtClean="0"/>
              <a:t>Repiten procedimiento del punto anterior hasta que se ocurre que A sea ortogonal a B</a:t>
            </a:r>
          </a:p>
          <a:p>
            <a:endParaRPr lang="es-MX" sz="3400" dirty="0" smtClean="0"/>
          </a:p>
          <a:p>
            <a:r>
              <a:rPr lang="es-MX" sz="3400" dirty="0"/>
              <a:t>Una implementación: </a:t>
            </a:r>
            <a:r>
              <a:rPr lang="es-MX" sz="2600" i="1" dirty="0"/>
              <a:t>http://newton.uam.mx/xgeorge/uea/Intro_Pro/20_I/25_vectores_ortogonales_25.cpp</a:t>
            </a:r>
          </a:p>
        </p:txBody>
      </p:sp>
    </p:spTree>
    <p:extLst>
      <p:ext uri="{BB962C8B-B14F-4D97-AF65-F5344CB8AC3E}">
        <p14:creationId xmlns:p14="http://schemas.microsoft.com/office/powerpoint/2010/main" val="155958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5814</TotalTime>
  <Words>258</Words>
  <Application>Microsoft Office PowerPoint</Application>
  <PresentationFormat>Panorámica</PresentationFormat>
  <Paragraphs>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Tema de Office</vt:lpstr>
      <vt:lpstr>Trimestre: 22-P uea: Programación Estructurada (1151038)  Grupo CSI05; Horario: Lu-Mie-Vie, 8:30—10:00 Prof. Gueorgi Khatchatourov, ayudante Carlos Yoshimar Hernández Badillo RESUMENES DEL CURSO Tema: 25 Funciones: ejercicios 25</vt:lpstr>
      <vt:lpstr>Ejercicio: Resolver ecuaciones lineales mediante funciones</vt:lpstr>
      <vt:lpstr>Ejercicio: Resolver ecuaciones cuadráticas mediante funciones</vt:lpstr>
      <vt:lpstr>Ejercicio: Generar pares de vectores  hasta que se genere un par de vectores ortogonales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362</cp:revision>
  <dcterms:created xsi:type="dcterms:W3CDTF">2020-04-14T22:16:00Z</dcterms:created>
  <dcterms:modified xsi:type="dcterms:W3CDTF">2022-08-11T13:22:34Z</dcterms:modified>
</cp:coreProperties>
</file>