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0" r:id="rId4"/>
    <p:sldId id="294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16 Ejercicio: combinar </a:t>
            </a:r>
            <a:r>
              <a:rPr lang="es-MX" sz="3600" dirty="0" err="1" smtClean="0"/>
              <a:t>if</a:t>
            </a:r>
            <a:r>
              <a:rPr lang="es-MX" sz="3600" dirty="0" smtClean="0"/>
              <a:t> con ciclo </a:t>
            </a:r>
            <a:r>
              <a:rPr lang="es-MX" sz="3600" dirty="0" err="1" smtClean="0"/>
              <a:t>for</a:t>
            </a:r>
            <a:r>
              <a:rPr lang="es-MX" sz="3600" dirty="0" smtClean="0"/>
              <a:t>   16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r>
              <a:rPr lang="es-MX" sz="2800" dirty="0" smtClean="0"/>
              <a:t>Ejercicio: Escribir programa que suma todos valores naturales de </a:t>
            </a:r>
            <a:r>
              <a:rPr lang="es-MX" sz="2800" dirty="0"/>
              <a:t>1 a 1000 </a:t>
            </a:r>
            <a:r>
              <a:rPr lang="es-MX" sz="2800" dirty="0" smtClean="0"/>
              <a:t>excepto aquellos que sean múltiplos </a:t>
            </a:r>
            <a:r>
              <a:rPr lang="es-MX" sz="2800" dirty="0"/>
              <a:t>a 3, 5, o 7. </a:t>
            </a:r>
            <a:endParaRPr lang="es-MX" sz="2800" dirty="0" smtClean="0"/>
          </a:p>
          <a:p>
            <a:r>
              <a:rPr lang="es-MX" sz="2800" dirty="0" smtClean="0"/>
              <a:t>Objetivo</a:t>
            </a:r>
            <a:r>
              <a:rPr lang="es-MX" sz="2800" dirty="0"/>
              <a:t>: combinar </a:t>
            </a:r>
            <a:r>
              <a:rPr lang="es-MX" sz="2800" i="1" dirty="0" err="1"/>
              <a:t>for</a:t>
            </a:r>
            <a:r>
              <a:rPr lang="es-MX" sz="2800" dirty="0"/>
              <a:t> con </a:t>
            </a:r>
            <a:r>
              <a:rPr lang="es-MX" sz="2800" i="1" dirty="0" err="1"/>
              <a:t>if</a:t>
            </a:r>
            <a:r>
              <a:rPr lang="es-MX" sz="2800" i="1" dirty="0"/>
              <a:t>.  </a:t>
            </a:r>
            <a:r>
              <a:rPr lang="es-MX" sz="2800" dirty="0"/>
              <a:t>Varias opciones de </a:t>
            </a:r>
            <a:r>
              <a:rPr lang="es-MX" sz="2800" dirty="0" smtClean="0"/>
              <a:t>implementación</a:t>
            </a:r>
          </a:p>
          <a:p>
            <a:r>
              <a:rPr lang="es-MX" sz="2800" dirty="0" smtClean="0"/>
              <a:t>Nota: intenten escribir el código que satisfaga a  dicha especificación antes de abrir la diapositiva con el código del profesor</a:t>
            </a:r>
            <a:endParaRPr lang="es-ES" sz="2800" dirty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variantes 1 y 2 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1: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for(</a:t>
            </a:r>
            <a:r>
              <a:rPr lang="en-US" sz="2000" dirty="0" err="1"/>
              <a:t>suma</a:t>
            </a:r>
            <a:r>
              <a:rPr lang="en-US" sz="2000" dirty="0"/>
              <a:t>=0,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/>
              <a:t>        if(i%3 != 0)</a:t>
            </a:r>
            <a:br>
              <a:rPr lang="en-US" sz="2000" dirty="0"/>
            </a:br>
            <a:r>
              <a:rPr lang="en-US" sz="2000" dirty="0"/>
              <a:t>        </a:t>
            </a:r>
            <a:r>
              <a:rPr lang="en-US" sz="2000" dirty="0" smtClean="0"/>
              <a:t>     if(i%5 </a:t>
            </a:r>
            <a:r>
              <a:rPr lang="en-US" sz="2000" dirty="0"/>
              <a:t>!= 0</a:t>
            </a:r>
            <a:r>
              <a:rPr lang="en-US" sz="2000" dirty="0" smtClean="0"/>
              <a:t>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 if(i%7 != 0</a:t>
            </a:r>
            <a:r>
              <a:rPr lang="en-US" sz="2000" dirty="0" smtClean="0"/>
              <a:t>)                  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                              </a:t>
            </a:r>
          </a:p>
          <a:p>
            <a:pPr marL="0" indent="0">
              <a:buNone/>
            </a:pPr>
            <a:r>
              <a:rPr lang="en-US" sz="1400" dirty="0" err="1"/>
              <a:t>printf</a:t>
            </a:r>
            <a:r>
              <a:rPr lang="en-US" sz="1400" dirty="0"/>
              <a:t>(" 1+2+...+1000 </a:t>
            </a:r>
            <a:r>
              <a:rPr lang="en-US" sz="1400" dirty="0" err="1"/>
              <a:t>excepto</a:t>
            </a:r>
            <a:r>
              <a:rPr lang="en-US" sz="1400" dirty="0"/>
              <a:t> </a:t>
            </a:r>
            <a:r>
              <a:rPr lang="en-US" sz="1400" dirty="0" err="1"/>
              <a:t>multiplos</a:t>
            </a:r>
            <a:r>
              <a:rPr lang="en-US" sz="1400" dirty="0"/>
              <a:t> a 3, 5, o 7 =%d\n", </a:t>
            </a:r>
            <a:r>
              <a:rPr lang="en-US" sz="1400" dirty="0" err="1"/>
              <a:t>suma</a:t>
            </a:r>
            <a:r>
              <a:rPr lang="en-US" sz="1400" dirty="0"/>
              <a:t>);    </a:t>
            </a:r>
            <a:r>
              <a:rPr lang="en-US" sz="2000" dirty="0"/>
              <a:t/>
            </a:r>
            <a:br>
              <a:rPr lang="en-US" sz="2000" dirty="0"/>
            </a:b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"</a:t>
            </a:r>
            <a:br>
              <a:rPr lang="es-MX" dirty="0"/>
            </a:br>
            <a:endParaRPr lang="es-ES" dirty="0"/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 smtClean="0"/>
              <a:t>() </a:t>
            </a:r>
            <a:r>
              <a:rPr lang="es-ES" dirty="0"/>
              <a:t>//Variante </a:t>
            </a:r>
            <a:r>
              <a:rPr lang="es-ES" dirty="0" smtClean="0"/>
              <a:t>2: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/>
              <a:t>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suma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smtClean="0"/>
              <a:t>    for(</a:t>
            </a:r>
            <a:r>
              <a:rPr lang="en-US" dirty="0" err="1" smtClean="0"/>
              <a:t>suma</a:t>
            </a:r>
            <a:r>
              <a:rPr lang="en-US" dirty="0" smtClean="0"/>
              <a:t>=0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&lt;=1000; </a:t>
            </a:r>
            <a:r>
              <a:rPr lang="en-US" dirty="0" err="1"/>
              <a:t>i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smtClean="0"/>
              <a:t>      if(i%3 </a:t>
            </a:r>
            <a:r>
              <a:rPr lang="en-US" dirty="0"/>
              <a:t>!= 0 &amp;&amp; i%5 != 0 &amp;&amp; i%7 != 0)</a:t>
            </a:r>
            <a:br>
              <a:rPr lang="en-US" dirty="0"/>
            </a:br>
            <a:r>
              <a:rPr lang="en-US" dirty="0"/>
              <a:t>                    </a:t>
            </a:r>
            <a:r>
              <a:rPr lang="en-US" dirty="0" err="1"/>
              <a:t>suma</a:t>
            </a:r>
            <a:r>
              <a:rPr lang="en-US" dirty="0"/>
              <a:t>+=</a:t>
            </a:r>
            <a:r>
              <a:rPr lang="en-US" dirty="0" err="1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                </a:t>
            </a:r>
          </a:p>
          <a:p>
            <a:pPr marL="0" indent="0">
              <a:buNone/>
            </a:pPr>
            <a:r>
              <a:rPr lang="en-US" sz="1700" dirty="0" err="1"/>
              <a:t>printf</a:t>
            </a:r>
            <a:r>
              <a:rPr lang="en-US" sz="1700" dirty="0"/>
              <a:t>(" 1+2+...+1000 </a:t>
            </a:r>
            <a:r>
              <a:rPr lang="en-US" sz="1700" dirty="0" err="1"/>
              <a:t>excepto</a:t>
            </a:r>
            <a:r>
              <a:rPr lang="en-US" sz="1700" dirty="0"/>
              <a:t> </a:t>
            </a:r>
            <a:r>
              <a:rPr lang="en-US" sz="1700" dirty="0" err="1"/>
              <a:t>multiplos</a:t>
            </a:r>
            <a:r>
              <a:rPr lang="en-US" sz="1700" dirty="0"/>
              <a:t> a 3, 5, o 7 =%d\n", </a:t>
            </a:r>
            <a:r>
              <a:rPr lang="en-US" sz="1700" dirty="0" err="1"/>
              <a:t>suma</a:t>
            </a:r>
            <a:r>
              <a:rPr lang="en-US" sz="1700" dirty="0"/>
              <a:t>);    </a:t>
            </a:r>
            <a:br>
              <a:rPr lang="en-US" sz="1700" dirty="0"/>
            </a:br>
            <a:endParaRPr lang="es-ES" sz="1700" dirty="0"/>
          </a:p>
          <a:p>
            <a:pPr marL="0" indent="0">
              <a:buNone/>
            </a:pPr>
            <a:r>
              <a:rPr lang="es-MX" dirty="0"/>
              <a:t>   </a:t>
            </a:r>
            <a:r>
              <a:rPr lang="es-MX" dirty="0" err="1"/>
              <a:t>return</a:t>
            </a:r>
            <a:r>
              <a:rPr lang="es-MX" dirty="0"/>
              <a:t> 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Códigos con </a:t>
            </a:r>
            <a:r>
              <a:rPr lang="es-MX" sz="3600" b="1" u="sng" dirty="0" smtClean="0"/>
              <a:t>variante 3 </a:t>
            </a:r>
            <a:r>
              <a:rPr lang="es-MX" sz="3600" b="1" u="sng" dirty="0"/>
              <a:t>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467841" y="1420064"/>
            <a:ext cx="9217283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3: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smtClean="0"/>
              <a:t>   for(</a:t>
            </a:r>
            <a:r>
              <a:rPr lang="en-US" sz="2000" dirty="0" err="1" smtClean="0"/>
              <a:t>suma</a:t>
            </a:r>
            <a:r>
              <a:rPr lang="en-US" sz="2000" dirty="0" smtClean="0"/>
              <a:t>=0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 smtClean="0"/>
              <a:t>             </a:t>
            </a:r>
            <a:r>
              <a:rPr lang="en-US" sz="2000" dirty="0"/>
              <a:t>    if</a:t>
            </a:r>
            <a:r>
              <a:rPr lang="en-US" sz="2000" dirty="0" smtClean="0"/>
              <a:t>(! (</a:t>
            </a:r>
            <a:r>
              <a:rPr lang="en-US" sz="2000" dirty="0"/>
              <a:t>i%3 == 0 || i%5 == 0 || i%7 == 0))</a:t>
            </a:r>
            <a:br>
              <a:rPr lang="en-US" sz="2000" dirty="0"/>
            </a:br>
            <a:r>
              <a:rPr lang="en-US" sz="2000" dirty="0"/>
              <a:t>            </a:t>
            </a:r>
            <a:r>
              <a:rPr lang="en-US" sz="2000" dirty="0" smtClean="0"/>
              <a:t>                </a:t>
            </a:r>
            <a:r>
              <a:rPr lang="en-US" sz="2000" dirty="0"/>
              <a:t>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printf</a:t>
            </a:r>
            <a:r>
              <a:rPr lang="en-US" sz="2000" dirty="0"/>
              <a:t>(" 1+2+...+1000 </a:t>
            </a:r>
            <a:r>
              <a:rPr lang="en-US" sz="2000" dirty="0" err="1"/>
              <a:t>excepto</a:t>
            </a:r>
            <a:r>
              <a:rPr lang="en-US" sz="2000" dirty="0"/>
              <a:t> </a:t>
            </a:r>
            <a:r>
              <a:rPr lang="en-US" sz="2000" dirty="0" err="1"/>
              <a:t>multiplos</a:t>
            </a:r>
            <a:r>
              <a:rPr lang="en-US" sz="2000" dirty="0"/>
              <a:t> a 3, 5, o 7 =%d\n", </a:t>
            </a:r>
            <a:r>
              <a:rPr lang="en-US" sz="2000" dirty="0" err="1"/>
              <a:t>suma</a:t>
            </a:r>
            <a:r>
              <a:rPr lang="en-US" sz="2000" dirty="0"/>
              <a:t>);    </a:t>
            </a: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419" sz="3600" b="1" dirty="0" smtClean="0"/>
              <a:t>Comentarios y preguntas de control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¿Cuántas instrucciones contiene el cuerpo de</a:t>
            </a:r>
            <a:r>
              <a:rPr lang="es-MX" i="1" dirty="0" smtClean="0"/>
              <a:t> </a:t>
            </a:r>
            <a:r>
              <a:rPr lang="es-MX" i="1" dirty="0" err="1" smtClean="0"/>
              <a:t>for</a:t>
            </a:r>
            <a:r>
              <a:rPr lang="es-MX" dirty="0" smtClean="0"/>
              <a:t> en Variante 1,  2, y 3?</a:t>
            </a:r>
          </a:p>
          <a:p>
            <a:r>
              <a:rPr lang="es-MX" dirty="0" smtClean="0"/>
              <a:t>Introduzcan { …} para hacer legibles los cuerpos de todos </a:t>
            </a:r>
            <a:r>
              <a:rPr lang="es-MX" i="1" dirty="0" err="1" smtClean="0"/>
              <a:t>if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i="1" dirty="0" err="1" smtClean="0"/>
              <a:t>for</a:t>
            </a:r>
            <a:endParaRPr lang="es-MX" i="1" dirty="0" smtClean="0"/>
          </a:p>
          <a:p>
            <a:r>
              <a:rPr lang="es-MX" dirty="0" smtClean="0">
                <a:effectLst/>
              </a:rPr>
              <a:t>El símbolo ! </a:t>
            </a:r>
            <a:r>
              <a:rPr lang="es-MX" dirty="0"/>
              <a:t>a</a:t>
            </a:r>
            <a:r>
              <a:rPr lang="es-MX" dirty="0" smtClean="0">
                <a:effectLst/>
              </a:rPr>
              <a:t>ntes de una expresión lógica significa negación. </a:t>
            </a:r>
            <a:r>
              <a:rPr lang="es-MX" dirty="0" smtClean="0"/>
              <a:t>Expresen verbalmente en Español la condición en </a:t>
            </a:r>
            <a:r>
              <a:rPr lang="es-MX" i="1" dirty="0" err="1" smtClean="0"/>
              <a:t>if</a:t>
            </a:r>
            <a:r>
              <a:rPr lang="es-MX" dirty="0" smtClean="0"/>
              <a:t> del Variante 3.</a:t>
            </a:r>
          </a:p>
          <a:p>
            <a:r>
              <a:rPr lang="es-MX" dirty="0" smtClean="0">
                <a:effectLst/>
              </a:rPr>
              <a:t>En el siguiente fragmento de código el símbolo % se encuentra tres veces en tres diferentes sentidos. ¿Cuáles son? ¿Qué se imprimirá en la ventana de consola?</a:t>
            </a:r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a=100, b=11;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printf</a:t>
            </a:r>
            <a:r>
              <a:rPr lang="es-MX" dirty="0"/>
              <a:t>(" </a:t>
            </a:r>
            <a:r>
              <a:rPr lang="es-MX" dirty="0" smtClean="0"/>
              <a:t>a%%b</a:t>
            </a:r>
            <a:r>
              <a:rPr lang="es-MX" dirty="0"/>
              <a:t>= %d\n", </a:t>
            </a:r>
            <a:r>
              <a:rPr lang="es-MX" dirty="0" err="1"/>
              <a:t>a%b</a:t>
            </a:r>
            <a:r>
              <a:rPr lang="es-MX" dirty="0" smtClean="0"/>
              <a:t>);</a:t>
            </a:r>
          </a:p>
          <a:p>
            <a:endParaRPr lang="es-ES" dirty="0"/>
          </a:p>
          <a:p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3765</TotalTime>
  <Words>120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Tema: 16 Ejercicio: combinar if con ciclo for   16</vt:lpstr>
      <vt:lpstr>Códigos con variantes 1 y 2 del ejercicio</vt:lpstr>
      <vt:lpstr>Códigos con variante 3 del ejercicio</vt:lpstr>
      <vt:lpstr>Comentarios y preguntas de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268</cp:revision>
  <dcterms:created xsi:type="dcterms:W3CDTF">2020-04-14T22:16:00Z</dcterms:created>
  <dcterms:modified xsi:type="dcterms:W3CDTF">2022-07-25T23:31:51Z</dcterms:modified>
</cp:coreProperties>
</file>