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8" r:id="rId7"/>
    <p:sldId id="259" r:id="rId8"/>
    <p:sldId id="260" r:id="rId9"/>
    <p:sldId id="267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3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2_I/" TargetMode="External"/><Relationship Id="rId2" Type="http://schemas.openxmlformats.org/officeDocument/2006/relationships/hyperlink" Target="http://newton.uam.mx/xgeorge/ue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Intro_Pro/Intro_Programacion_lineamientos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gdb.com/online_c++_compil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Intro_Pro/20_I/HORARIO_G_Kh_20_I.doc" TargetMode="External"/><Relationship Id="rId2" Type="http://schemas.openxmlformats.org/officeDocument/2006/relationships/hyperlink" Target="http://newton.uam.mx/xgeorge/uea/Intro_Pro/Intro_Programacion_lineamientos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</a:t>
            </a:r>
            <a:r>
              <a:rPr lang="es-MX" sz="3600" dirty="0" smtClean="0"/>
              <a:t>22-P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Programación Estructurada (1151038)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</a:t>
            </a:r>
            <a:r>
              <a:rPr lang="es-ES" sz="3200" dirty="0" smtClean="0"/>
              <a:t>CSI05</a:t>
            </a:r>
            <a:r>
              <a:rPr lang="es-MX" sz="3600" dirty="0" smtClean="0"/>
              <a:t>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</a:t>
            </a:r>
            <a:r>
              <a:rPr lang="es-ES" sz="3200" b="1" dirty="0" smtClean="0"/>
              <a:t>Badillo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b="1" dirty="0" smtClean="0"/>
              <a:t>prog.estruct.22p@gmail.com</a:t>
            </a:r>
            <a:endParaRPr lang="es-ES" sz="32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El objetivo es combinar el enfoque presencial con la ventajas desarrolladas durante el periodo de trabajo en el modo remoto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38972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enfoque</a:t>
            </a:r>
            <a:r>
              <a:rPr lang="en-US" dirty="0" smtClean="0"/>
              <a:t> </a:t>
            </a:r>
            <a:r>
              <a:rPr lang="en-US" dirty="0" err="1" smtClean="0"/>
              <a:t>realizado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de </a:t>
            </a:r>
            <a:r>
              <a:rPr lang="en-US" dirty="0" err="1" smtClean="0"/>
              <a:t>contingencia</a:t>
            </a:r>
            <a:r>
              <a:rPr lang="en-US" dirty="0" smtClean="0"/>
              <a:t> de COVID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2916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Presentación de materiales de clases de manera anticipada:</a:t>
            </a:r>
          </a:p>
          <a:p>
            <a:pPr lvl="1"/>
            <a:r>
              <a:rPr lang="es-419" dirty="0" smtClean="0"/>
              <a:t>Profesor sube archivos del curso en anticipación de cada clase</a:t>
            </a:r>
          </a:p>
          <a:p>
            <a:pPr lvl="2"/>
            <a:r>
              <a:rPr lang="es-419" dirty="0" smtClean="0"/>
              <a:t>Los archivos contienen presentación de conceptos y las técnicas específicas de Gráficas por Computadora, algoritmos,  ejemplos de implementación de problemas, ejercicios, tareas, avisos, videos, etc.</a:t>
            </a:r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trabajen con los archivos del profesor en casa </a:t>
            </a:r>
            <a:r>
              <a:rPr lang="es-419" u="sng" dirty="0" smtClean="0">
                <a:sym typeface="Wingdings" panose="05000000000000000000" pitchFamily="2" charset="2"/>
              </a:rPr>
              <a:t>antes</a:t>
            </a:r>
            <a:r>
              <a:rPr lang="es-419" dirty="0" smtClean="0">
                <a:sym typeface="Wingdings" panose="05000000000000000000" pitchFamily="2" charset="2"/>
              </a:rPr>
              <a:t> de la sesión en turno. Es decir, el primer acercamiento a los temas de cada clase los alumnos realicen no en la propia sesión, sino  en anticipación</a:t>
            </a: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En la sesión virtual se aclaran dudas, se hacen ejercicios, se hacen comentarios a los códigos implementados por alumnos y el desarrollo más profundo de los temas presentados en los archivos preliminares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37141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/>
              <a:t>El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contingencia</a:t>
            </a:r>
            <a:r>
              <a:rPr lang="en-US" dirty="0"/>
              <a:t> de COVID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1207433"/>
            <a:ext cx="11466285" cy="5275748"/>
          </a:xfrm>
        </p:spPr>
        <p:txBody>
          <a:bodyPr>
            <a:noAutofit/>
          </a:bodyPr>
          <a:lstStyle/>
          <a:p>
            <a:r>
              <a:rPr lang="es-419" sz="2400" dirty="0" smtClean="0"/>
              <a:t>Uso de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/>
              <a:t>:</a:t>
            </a:r>
            <a:r>
              <a:rPr lang="es-419" sz="2400" dirty="0" smtClean="0"/>
              <a:t> En la página de acceso al correo universitario en la esquina superior-derecha hay botón “reja”, abriendo el cual se pueden ver estas aplicaciones.</a:t>
            </a:r>
          </a:p>
          <a:p>
            <a:r>
              <a:rPr lang="es-419" sz="2400" dirty="0" smtClean="0"/>
              <a:t>Dichas aplicaciones se usan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 y compartir información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compartir las ventanas de trabajo y los mensajes (chat) durante cada sesión. Los mensajes pueden ser de texto o por audio (</a:t>
            </a:r>
            <a:r>
              <a:rPr lang="es-419" dirty="0" err="1" smtClean="0"/>
              <a:t>sugeto</a:t>
            </a:r>
            <a:r>
              <a:rPr lang="es-419" dirty="0" smtClean="0"/>
              <a:t> el uso de diademas)</a:t>
            </a:r>
          </a:p>
          <a:p>
            <a:r>
              <a:rPr lang="es-419" sz="2400" dirty="0" smtClean="0"/>
              <a:t>El espacio virtual para un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/>
              <a:t>Las sesiones de </a:t>
            </a:r>
            <a:r>
              <a:rPr lang="es-419" sz="2400" dirty="0" err="1"/>
              <a:t>Meet</a:t>
            </a:r>
            <a:r>
              <a:rPr lang="es-419" sz="2400" dirty="0"/>
              <a:t> son directamente derivadas de la clase en </a:t>
            </a:r>
            <a:r>
              <a:rPr lang="es-419" sz="2400" dirty="0" err="1"/>
              <a:t>Classroom</a:t>
            </a:r>
            <a:r>
              <a:rPr lang="es-419" sz="2400" dirty="0"/>
              <a:t>: hay una liga en </a:t>
            </a:r>
            <a:r>
              <a:rPr lang="es-419" sz="2400" dirty="0" err="1"/>
              <a:t>Classroom</a:t>
            </a:r>
            <a:r>
              <a:rPr lang="es-419" sz="2400" dirty="0"/>
              <a:t> </a:t>
            </a:r>
            <a:r>
              <a:rPr lang="es-419" sz="2400" dirty="0" smtClean="0"/>
              <a:t>para conectarse con </a:t>
            </a:r>
            <a:r>
              <a:rPr lang="es-419" sz="2400" dirty="0"/>
              <a:t>la reunión asociada de </a:t>
            </a:r>
            <a:r>
              <a:rPr lang="es-419" sz="2400" dirty="0" err="1"/>
              <a:t>Meet</a:t>
            </a:r>
            <a:r>
              <a:rPr lang="es-419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0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22_P?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endParaRPr lang="es-419" sz="2400" dirty="0" smtClean="0"/>
          </a:p>
          <a:p>
            <a:r>
              <a:rPr lang="es-419" sz="2400" dirty="0" smtClean="0"/>
              <a:t>Normalmente, las sesiones presenciales de cada clase serán grabados  y publicadas  en canal </a:t>
            </a:r>
          </a:p>
          <a:p>
            <a:pPr marL="0" indent="0">
              <a:buNone/>
            </a:pPr>
            <a:r>
              <a:rPr lang="es-419" sz="2400" dirty="0"/>
              <a:t>	</a:t>
            </a:r>
            <a:r>
              <a:rPr lang="es-419" sz="2400" dirty="0" smtClean="0"/>
              <a:t>https</a:t>
            </a:r>
            <a:r>
              <a:rPr lang="es-419" sz="2400" dirty="0"/>
              <a:t>://www.youtube.com/channel/UCwvOf5YkAlpv0tWuAi96cEw </a:t>
            </a:r>
            <a:endParaRPr lang="es-419" sz="2400" dirty="0" smtClean="0"/>
          </a:p>
          <a:p>
            <a:pPr marL="0" indent="0">
              <a:buNone/>
            </a:pPr>
            <a:r>
              <a:rPr lang="es-419" sz="2400" dirty="0" smtClean="0"/>
              <a:t>del profesor como </a:t>
            </a:r>
            <a:r>
              <a:rPr lang="es-419" sz="2400" dirty="0" err="1" smtClean="0"/>
              <a:t>playlist</a:t>
            </a:r>
            <a:r>
              <a:rPr lang="es-419" sz="2400" dirty="0" smtClean="0"/>
              <a:t> </a:t>
            </a:r>
          </a:p>
          <a:p>
            <a:r>
              <a:rPr lang="es-419" sz="2400" dirty="0"/>
              <a:t>Repositorio de la información del 22_P </a:t>
            </a:r>
            <a:r>
              <a:rPr lang="es-419" sz="2400" dirty="0" smtClean="0"/>
              <a:t>(excepto grabaciones) será </a:t>
            </a:r>
            <a:r>
              <a:rPr lang="en-US" sz="2400" i="1" dirty="0">
                <a:hlinkClick r:id="rId2"/>
              </a:rPr>
              <a:t>http://</a:t>
            </a:r>
            <a:r>
              <a:rPr lang="en-US" sz="2400" i="1" dirty="0" smtClean="0">
                <a:hlinkClick r:id="rId2"/>
              </a:rPr>
              <a:t>newton.uam.mx/xgeorge/uea/</a:t>
            </a:r>
            <a:r>
              <a:rPr lang="es-ES" sz="2400" b="1" dirty="0" err="1" smtClean="0"/>
              <a:t>Intro_Pro</a:t>
            </a:r>
            <a:r>
              <a:rPr lang="en-US" sz="2400" i="1" dirty="0" smtClean="0"/>
              <a:t>/22_P</a:t>
            </a:r>
            <a:endParaRPr lang="es-419" sz="2400" dirty="0"/>
          </a:p>
          <a:p>
            <a:r>
              <a:rPr lang="es-419" sz="2400" dirty="0" smtClean="0"/>
              <a:t>Profesor va a editar permanentemente el archivo llamado CORRIENTE*.pdf</a:t>
            </a:r>
            <a:r>
              <a:rPr lang="es-419" sz="2400" dirty="0"/>
              <a:t> </a:t>
            </a:r>
            <a:r>
              <a:rPr lang="es-419" sz="2400" dirty="0" smtClean="0"/>
              <a:t>como una guía a todos recursos desarrollados durante el trimestre 22_P y subirlo a dicho repositorio</a:t>
            </a:r>
          </a:p>
          <a:p>
            <a:r>
              <a:rPr lang="es-419" sz="2400" dirty="0" smtClean="0"/>
              <a:t>Tomando en cuenta relativamente baja calidad de grabación desde el salón, los alumnos pueden aprovechar las grabaciones de buena calidad de todo el curso del trimestre 22_I. Vean </a:t>
            </a:r>
            <a:r>
              <a:rPr lang="es-419" sz="2400" dirty="0">
                <a:hlinkClick r:id="rId3"/>
              </a:rPr>
              <a:t>http://</a:t>
            </a:r>
            <a:r>
              <a:rPr lang="es-419" sz="2400" dirty="0" smtClean="0">
                <a:hlinkClick r:id="rId3"/>
              </a:rPr>
              <a:t>newton.uam.mx/xgeorge/uea/</a:t>
            </a:r>
            <a:r>
              <a:rPr lang="es-ES" sz="2400" b="1" dirty="0" err="1" smtClean="0"/>
              <a:t>Intro_Pro</a:t>
            </a:r>
            <a:r>
              <a:rPr lang="es-419" sz="2400" dirty="0" smtClean="0">
                <a:hlinkClick r:id="rId3"/>
              </a:rPr>
              <a:t>/22_I</a:t>
            </a:r>
            <a:r>
              <a:rPr lang="es-419" sz="2400" dirty="0" smtClean="0">
                <a:hlinkClick r:id="rId3"/>
              </a:rPr>
              <a:t>/</a:t>
            </a:r>
            <a:r>
              <a:rPr lang="es-419" sz="2400" dirty="0"/>
              <a:t> usando </a:t>
            </a:r>
            <a:r>
              <a:rPr lang="es-419" sz="2400" dirty="0"/>
              <a:t>http://newton.uam.mx/xgeorge/uea/Intro_Pro/22_I/CORRIENTE_PE_11_05_22.pdf </a:t>
            </a:r>
            <a:r>
              <a:rPr lang="es-419" sz="2400" dirty="0" smtClean="0"/>
              <a:t>como la guía</a:t>
            </a:r>
            <a:endParaRPr lang="es-419" sz="2400" dirty="0"/>
          </a:p>
        </p:txBody>
      </p:sp>
    </p:spTree>
    <p:extLst>
      <p:ext uri="{BB962C8B-B14F-4D97-AF65-F5344CB8AC3E}">
        <p14:creationId xmlns:p14="http://schemas.microsoft.com/office/powerpoint/2010/main" val="24649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deberán: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tres exámenes periódicos (parciales). Todos los exámenes se dedican al desarrollo de programas computacionales que deben cumplir con unas especificaciones.</a:t>
            </a:r>
          </a:p>
          <a:p>
            <a:r>
              <a:rPr lang="es-419" dirty="0" smtClean="0"/>
              <a:t>Los pesos de tareas y exámenes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newton.uam.mx/xgeorge/uea/Intro_Pro/Intro_Programacion_lineamientos.doc</a:t>
            </a:r>
            <a:endParaRPr lang="es-MX" sz="2000" dirty="0" smtClean="0"/>
          </a:p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9519" y="375294"/>
            <a:ext cx="10515600" cy="1325563"/>
          </a:xfrm>
        </p:spPr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2462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Para realizar trabajos asociados con esta UEA es indispensable usar una aplicación del tipo </a:t>
            </a:r>
            <a:r>
              <a:rPr lang="es-419" i="1" dirty="0" smtClean="0"/>
              <a:t>Entorno de Desarrollo Integral</a:t>
            </a:r>
            <a:r>
              <a:rPr lang="es-419" dirty="0" smtClean="0"/>
              <a:t> (o IDE por primeras siglas en inglés). Los ejemplos comunes de IDE son:</a:t>
            </a:r>
            <a:r>
              <a:rPr lang="es-MX" dirty="0" smtClean="0"/>
              <a:t> </a:t>
            </a:r>
            <a:r>
              <a:rPr lang="es-MX" i="1" dirty="0"/>
              <a:t>Visual Studio, </a:t>
            </a:r>
            <a:r>
              <a:rPr lang="es-MX" i="1" dirty="0" err="1"/>
              <a:t>CodeBlocks</a:t>
            </a:r>
            <a:r>
              <a:rPr lang="es-MX" i="1" dirty="0"/>
              <a:t>, </a:t>
            </a:r>
            <a:r>
              <a:rPr lang="es-MX" i="1" dirty="0" err="1"/>
              <a:t>Bloodshed</a:t>
            </a:r>
            <a:r>
              <a:rPr lang="es-MX" i="1" dirty="0"/>
              <a:t> </a:t>
            </a:r>
            <a:r>
              <a:rPr lang="es-MX" i="1" dirty="0" err="1"/>
              <a:t>DevC</a:t>
            </a:r>
            <a:r>
              <a:rPr lang="es-MX" i="1" dirty="0"/>
              <a:t>++</a:t>
            </a:r>
            <a:r>
              <a:rPr lang="es-MX" dirty="0"/>
              <a:t>; Ambiente de programación para Unix</a:t>
            </a:r>
            <a:r>
              <a:rPr lang="es-MX" dirty="0" smtClean="0"/>
              <a:t>.</a:t>
            </a:r>
          </a:p>
          <a:p>
            <a:endParaRPr lang="es-419" dirty="0"/>
          </a:p>
          <a:p>
            <a:r>
              <a:rPr lang="es-419" b="1" u="sng" dirty="0"/>
              <a:t>¡</a:t>
            </a:r>
            <a:r>
              <a:rPr lang="es-419" b="1" u="sng" dirty="0" smtClean="0"/>
              <a:t>URGE! :</a:t>
            </a:r>
            <a:r>
              <a:rPr lang="es-419" dirty="0" smtClean="0"/>
              <a:t>  Para este curso alumnos deberán instalar en sus computadoras el IDE llamado </a:t>
            </a:r>
            <a:r>
              <a:rPr lang="es-MX" i="1" dirty="0" smtClean="0"/>
              <a:t>Visual Studio. </a:t>
            </a:r>
            <a:r>
              <a:rPr lang="es-MX" dirty="0" smtClean="0"/>
              <a:t>Por ejemplo, </a:t>
            </a:r>
            <a:r>
              <a:rPr lang="es-MX" i="1" dirty="0"/>
              <a:t>Visual Studio 2010 C++ </a:t>
            </a:r>
            <a:r>
              <a:rPr lang="es-MX" dirty="0" smtClean="0"/>
              <a:t>, u otra más moderna</a:t>
            </a:r>
            <a:r>
              <a:rPr lang="es-MX" i="1" dirty="0" smtClean="0"/>
              <a:t>. </a:t>
            </a:r>
            <a:r>
              <a:rPr lang="es-419" dirty="0"/>
              <a:t>Para </a:t>
            </a:r>
            <a:r>
              <a:rPr lang="es-419" dirty="0" smtClean="0"/>
              <a:t>instalar, </a:t>
            </a:r>
            <a:r>
              <a:rPr lang="es-419" dirty="0"/>
              <a:t>busquen “Visual Studio </a:t>
            </a:r>
            <a:r>
              <a:rPr lang="es-419" dirty="0" err="1"/>
              <a:t>download</a:t>
            </a:r>
            <a:r>
              <a:rPr lang="es-419" dirty="0"/>
              <a:t>” en </a:t>
            </a:r>
            <a:r>
              <a:rPr lang="es-419" dirty="0" smtClean="0"/>
              <a:t>Internet y sigan las instrucciones</a:t>
            </a:r>
            <a:endParaRPr lang="es-419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usaremos IDE en línea de la página  </a:t>
            </a:r>
            <a:r>
              <a:rPr lang="es-ES" dirty="0" smtClean="0">
                <a:hlinkClick r:id="rId2"/>
              </a:rPr>
              <a:t>https://www.onlinegdb.com/online_c++_compiler</a:t>
            </a:r>
            <a:endParaRPr lang="es-ES" dirty="0" smtClean="0"/>
          </a:p>
          <a:p>
            <a:pPr marL="0" indent="0">
              <a:buNone/>
            </a:pPr>
            <a:r>
              <a:rPr lang="es-419" dirty="0" smtClean="0"/>
              <a:t>La cual permite meter un código en lenguaje C y compilarlo en línea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 fontScale="92500" lnSpcReduction="20000"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/>
              <a:t>http://</a:t>
            </a:r>
            <a:r>
              <a:rPr lang="en-US" i="1" dirty="0" smtClean="0"/>
              <a:t>newton.uam.mx/xgeorge/uea/Intro_Pro/22_P/</a:t>
            </a:r>
            <a:endParaRPr lang="es-MX" i="1" dirty="0" smtClean="0"/>
          </a:p>
          <a:p>
            <a:r>
              <a:rPr lang="es-419" dirty="0" smtClean="0"/>
              <a:t>El libro de texto (impreso en papel) sugerido por el profesor es de </a:t>
            </a:r>
            <a:r>
              <a:rPr lang="es-419" dirty="0" err="1" smtClean="0"/>
              <a:t>Fco</a:t>
            </a:r>
            <a:r>
              <a:rPr lang="es-419" dirty="0" smtClean="0"/>
              <a:t>. Ceballos (vea la referencia exacta en </a:t>
            </a:r>
            <a:r>
              <a:rPr lang="es-MX" sz="2000" dirty="0">
                <a:hlinkClick r:id="rId2"/>
              </a:rPr>
              <a:t>http://</a:t>
            </a:r>
            <a:r>
              <a:rPr lang="es-MX" sz="2000" dirty="0" smtClean="0">
                <a:hlinkClick r:id="rId2"/>
              </a:rPr>
              <a:t>newton.uam.mx/xgeorge/uea/Intro_Pro/Intro_Programacion_lineamientos.doc</a:t>
            </a:r>
            <a:r>
              <a:rPr lang="es-MX" sz="2000" dirty="0" smtClean="0"/>
              <a:t> </a:t>
            </a:r>
          </a:p>
          <a:p>
            <a:pPr marL="0" indent="0">
              <a:buNone/>
            </a:pPr>
            <a:r>
              <a:rPr lang="es-MX" sz="2000" dirty="0" smtClean="0">
                <a:latin typeface="Bradley Hand ITC" panose="03070402050302030203" pitchFamily="66" charset="0"/>
              </a:rPr>
              <a:t>En internet pueden consultar</a:t>
            </a:r>
            <a:r>
              <a:rPr lang="es-MX" sz="2000" dirty="0"/>
              <a:t>: https://</a:t>
            </a:r>
            <a:r>
              <a:rPr lang="es-MX" sz="2000" dirty="0" smtClean="0"/>
              <a:t>es.pdfdrive.com/curso-de-programacion-ccfco-javier-ceballos-e40135279.html)</a:t>
            </a:r>
          </a:p>
          <a:p>
            <a:r>
              <a:rPr lang="es-MX" dirty="0"/>
              <a:t>Pueden hacer búsqueda en Internet con palabras llave “</a:t>
            </a:r>
            <a:r>
              <a:rPr lang="es-MX" i="1" dirty="0"/>
              <a:t>Tutorial de lenguaje C</a:t>
            </a:r>
            <a:r>
              <a:rPr lang="es-MX" dirty="0"/>
              <a:t>” y usar los tutoriales que aparecen en la 1ª página de </a:t>
            </a:r>
            <a:r>
              <a:rPr lang="es-MX" dirty="0" smtClean="0"/>
              <a:t>los resultados </a:t>
            </a:r>
            <a:r>
              <a:rPr lang="es-MX" dirty="0"/>
              <a:t>de la </a:t>
            </a:r>
            <a:r>
              <a:rPr lang="es-MX" dirty="0" smtClean="0"/>
              <a:t>búsqueda</a:t>
            </a:r>
          </a:p>
          <a:p>
            <a:r>
              <a:rPr lang="es-MX" dirty="0" smtClean="0"/>
              <a:t>Los conceptos más genéricos pueden consultar en Wikipedia</a:t>
            </a:r>
          </a:p>
          <a:p>
            <a:r>
              <a:rPr lang="es-MX" dirty="0" smtClean="0"/>
              <a:t>Respecto el uso de conceptos específicos de lenguaje C, para la interpretación de posibles errores de sus códigos, pueden formular su duda y </a:t>
            </a:r>
            <a:r>
              <a:rPr lang="es-MX" dirty="0" err="1" smtClean="0"/>
              <a:t>googlearla</a:t>
            </a:r>
            <a:r>
              <a:rPr lang="es-MX" dirty="0" smtClean="0"/>
              <a:t>:  seguramente, hay  muchos foros donde una duda similar a la suya ya fue analizada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3"/>
              </a:rPr>
              <a:t>http://</a:t>
            </a:r>
            <a:r>
              <a:rPr lang="en-US" sz="2000" i="1" dirty="0" smtClean="0">
                <a:hlinkClick r:id="rId3"/>
              </a:rPr>
              <a:t>newton.uam.mx/xgeorge/uea/Intro_Pro/22_P/</a:t>
            </a:r>
            <a:r>
              <a:rPr lang="es-419" sz="2000" dirty="0" smtClean="0">
                <a:hlinkClick r:id="rId3"/>
              </a:rPr>
              <a:t>HORARIO_G_Kh_22_P.doc</a:t>
            </a:r>
            <a:r>
              <a:rPr lang="es-419" sz="2000" dirty="0" smtClean="0"/>
              <a:t> </a:t>
            </a:r>
            <a:r>
              <a:rPr lang="es-419" dirty="0" smtClean="0"/>
              <a:t>entre otras cosas contiene direcciones del correo del </a:t>
            </a:r>
            <a:r>
              <a:rPr lang="es-419" dirty="0" err="1" smtClean="0"/>
              <a:t>prof.</a:t>
            </a:r>
            <a:r>
              <a:rPr lang="es-419" dirty="0" smtClean="0"/>
              <a:t> y de la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7404"/>
            <a:ext cx="10515600" cy="1325563"/>
          </a:xfrm>
        </p:spPr>
        <p:txBody>
          <a:bodyPr/>
          <a:lstStyle/>
          <a:p>
            <a:r>
              <a:rPr lang="es-419" dirty="0" err="1" smtClean="0"/>
              <a:t>Asesorias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4059" y="2619634"/>
            <a:ext cx="10515600" cy="29902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sz="3200" dirty="0" smtClean="0"/>
          </a:p>
          <a:p>
            <a:pPr marL="0" indent="0">
              <a:buNone/>
            </a:pPr>
            <a:r>
              <a:rPr lang="es-ES" sz="3200" dirty="0" err="1" smtClean="0"/>
              <a:t>Asesorias</a:t>
            </a:r>
            <a:r>
              <a:rPr lang="es-ES" sz="3200" dirty="0" smtClean="0"/>
              <a:t> remotas con el profesor se programen a través de solicitud por e-mail</a:t>
            </a: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r>
              <a:rPr lang="es-419" sz="3200" dirty="0"/>
              <a:t>Ayuda instantánea (con ayudante)</a:t>
            </a:r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</a:t>
            </a:r>
            <a:r>
              <a:rPr lang="es-419" sz="2000" dirty="0" smtClean="0"/>
              <a:t>:</a:t>
            </a:r>
          </a:p>
          <a:p>
            <a:pPr marL="0" indent="0">
              <a:buNone/>
            </a:pPr>
            <a:r>
              <a:rPr lang="es-419" sz="2000" dirty="0"/>
              <a:t>https://t.me/joinchat/95kUueQtUNA4Mzgz</a:t>
            </a:r>
          </a:p>
          <a:p>
            <a:pPr marL="0" indent="0">
              <a:buNone/>
            </a:pP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30577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759</Words>
  <Application>Microsoft Office PowerPoint</Application>
  <PresentationFormat>Panorámica</PresentationFormat>
  <Paragraphs>70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22-P uea: Programación Estructurada (1151038)  Grupo CSI05; Horario: Lu-Mie-Vie, 8:30—10:00 RESUMENES DEL CURSO Sección: 01_Introducción_01</vt:lpstr>
      <vt:lpstr>¿Cómo vamos a trabajar?</vt:lpstr>
      <vt:lpstr>El enfoque realizado en periodo de contingencia de COVID (1)</vt:lpstr>
      <vt:lpstr>El enfoque realizado en periodo de contingencia de COVID (2)</vt:lpstr>
      <vt:lpstr>¿Cómo vamos a trabajar en 22_P? </vt:lpstr>
      <vt:lpstr>Evaluación</vt:lpstr>
      <vt:lpstr>Herramientas de programación para el curso</vt:lpstr>
      <vt:lpstr>Fuentes de información</vt:lpstr>
      <vt:lpstr>Asesorias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Cuenta Microsoft</cp:lastModifiedBy>
  <cp:revision>58</cp:revision>
  <dcterms:created xsi:type="dcterms:W3CDTF">2020-04-14T16:00:01Z</dcterms:created>
  <dcterms:modified xsi:type="dcterms:W3CDTF">2022-07-10T15:32:12Z</dcterms:modified>
</cp:coreProperties>
</file>