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1" r:id="rId4"/>
    <p:sldId id="322" r:id="rId5"/>
    <p:sldId id="32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22-O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</a:t>
            </a:r>
            <a:r>
              <a:rPr lang="es-MX" sz="4400" b="1" dirty="0"/>
              <a:t>Grupo</a:t>
            </a:r>
            <a:r>
              <a:rPr lang="es-MX" sz="4400" dirty="0"/>
              <a:t> </a:t>
            </a:r>
            <a:r>
              <a:rPr lang="es-ES" sz="4000" dirty="0"/>
              <a:t>CSI06</a:t>
            </a:r>
            <a:r>
              <a:rPr lang="es-MX" sz="4400" dirty="0"/>
              <a:t>; </a:t>
            </a:r>
            <a:r>
              <a:rPr lang="es-MX" sz="4400" b="1" dirty="0"/>
              <a:t>Horario:</a:t>
            </a:r>
            <a:r>
              <a:rPr lang="es-MX" sz="4400" dirty="0"/>
              <a:t> Lu-Mie-Vie, 11:30—13:00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24 Funciones: ejercicios 24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1r objetivo es implementar los algoritmos y códigos anteriores mediante funciones</a:t>
            </a:r>
          </a:p>
          <a:p>
            <a:r>
              <a:rPr lang="es-419" sz="2800" dirty="0" smtClean="0"/>
              <a:t>2º objetivo es implementar las funciones con nuevas funcionalidades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i="1" dirty="0" err="1" smtClean="0"/>
              <a:t>gencad</a:t>
            </a:r>
            <a:r>
              <a:rPr lang="es-MX" sz="3600" dirty="0" smtClean="0"/>
              <a:t>() de generación aleatoria de una cadena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 smtClean="0"/>
              <a:t> recibe al arreglo-contenedor C[] y su dimensión DIMC</a:t>
            </a:r>
          </a:p>
          <a:p>
            <a:r>
              <a:rPr lang="es-MX" sz="3400" dirty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/>
              <a:t> </a:t>
            </a:r>
            <a:r>
              <a:rPr lang="es-MX" sz="3400" dirty="0" smtClean="0"/>
              <a:t>genera longitud N de la cadena como un valor aleatorio </a:t>
            </a:r>
            <a:r>
              <a:rPr lang="es-MX" sz="3400" dirty="0"/>
              <a:t>N&lt;DIMC-1</a:t>
            </a:r>
            <a:endParaRPr lang="es-MX" sz="3400" dirty="0" smtClean="0"/>
          </a:p>
          <a:p>
            <a:r>
              <a:rPr lang="es-MX" sz="3400" dirty="0" smtClean="0"/>
              <a:t>Luego, se generan N letras aleatoriamente y se escriben en C[] (llamar en ciclo la función de generación de letra desarrollada en 23…</a:t>
            </a:r>
            <a:r>
              <a:rPr lang="es-MX" sz="3400" dirty="0" err="1" smtClean="0"/>
              <a:t>pptx</a:t>
            </a:r>
            <a:r>
              <a:rPr lang="es-MX" sz="3400" dirty="0" smtClean="0"/>
              <a:t>)</a:t>
            </a:r>
          </a:p>
          <a:p>
            <a:r>
              <a:rPr lang="es-MX" sz="3400" dirty="0" smtClean="0"/>
              <a:t>Luego se clausura la cadena con el símbolo fin de cadena y  regresa el control</a:t>
            </a:r>
          </a:p>
          <a:p>
            <a:r>
              <a:rPr lang="es-MX" sz="3400" dirty="0"/>
              <a:t>Una implementación: </a:t>
            </a:r>
            <a:r>
              <a:rPr lang="es-MX" sz="2400" dirty="0"/>
              <a:t>http://newton.uam.mx/xgeorge/uea/Intro_Pro/20_P/</a:t>
            </a:r>
            <a:r>
              <a:rPr lang="es-MX" sz="2400" i="1" dirty="0" smtClean="0"/>
              <a:t>24_ejer_generar_cadena_24.cpp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dirty="0" err="1" smtClean="0"/>
              <a:t>producto_punto</a:t>
            </a:r>
            <a:r>
              <a:rPr lang="es-MX" sz="3600" dirty="0" smtClean="0"/>
              <a:t>() que calcula producto punto de dos vectores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recibe acceso a dos vectores A[] y B[] </a:t>
            </a:r>
            <a:r>
              <a:rPr lang="es-MX" sz="3400" dirty="0"/>
              <a:t>de tipo flotante o doble </a:t>
            </a:r>
            <a:r>
              <a:rPr lang="es-MX" sz="3400" dirty="0" smtClean="0"/>
              <a:t>de la función-dueña y su dimensión común DIM</a:t>
            </a:r>
          </a:p>
          <a:p>
            <a:r>
              <a:rPr lang="es-MX" sz="3400" dirty="0" smtClean="0"/>
              <a:t>Luego, calcula el valor del producto punto de (A, B) y devuelve este valor a la función-dueña </a:t>
            </a:r>
          </a:p>
          <a:p>
            <a:r>
              <a:rPr lang="es-MX" sz="3400" dirty="0" smtClean="0"/>
              <a:t>La función debe usar protección contra alguna modificación del contenido de A[] o B[]</a:t>
            </a:r>
          </a:p>
          <a:p>
            <a:r>
              <a:rPr lang="es-MX" sz="3400" dirty="0"/>
              <a:t>Una implementación: </a:t>
            </a:r>
            <a:r>
              <a:rPr lang="es-MX" sz="2200" dirty="0"/>
              <a:t>http://newton.uam.mx/xgeorge/uea/Intro_Pro/20_P/</a:t>
            </a:r>
            <a:r>
              <a:rPr lang="es-MX" sz="2200" i="1" dirty="0" smtClean="0"/>
              <a:t>producto_punto.cpp</a:t>
            </a:r>
            <a:endParaRPr lang="es-MX" sz="2200" i="1" dirty="0"/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búsqueda del máximo como </a:t>
            </a:r>
            <a:r>
              <a:rPr lang="es-MX" sz="3600" dirty="0"/>
              <a:t>una función </a:t>
            </a:r>
            <a:r>
              <a:rPr lang="es-MX" sz="3600" dirty="0" err="1"/>
              <a:t>maxx</a:t>
            </a:r>
            <a:r>
              <a:rPr lang="es-MX" sz="3600" dirty="0"/>
              <a:t>()</a:t>
            </a:r>
            <a:r>
              <a:rPr lang="es-MX" sz="4000" dirty="0"/>
              <a:t>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 smtClean="0"/>
              <a:t>maxx</a:t>
            </a:r>
            <a:r>
              <a:rPr lang="es-MX" sz="3200" dirty="0" smtClean="0"/>
              <a:t>()</a:t>
            </a:r>
            <a:r>
              <a:rPr lang="es-MX" sz="3400" dirty="0" smtClean="0"/>
              <a:t> recibe acceso al arreglo A[] </a:t>
            </a:r>
            <a:r>
              <a:rPr lang="es-MX" sz="3400" dirty="0"/>
              <a:t>de tipo flotante o </a:t>
            </a:r>
            <a:r>
              <a:rPr lang="es-MX" sz="3400" dirty="0" smtClean="0"/>
              <a:t>doble de la función-dueña, y su dimensión DIM</a:t>
            </a:r>
          </a:p>
          <a:p>
            <a:r>
              <a:rPr lang="es-MX" sz="3400" dirty="0" smtClean="0"/>
              <a:t>Luego busca valor del máximo de elementos de A[] y la posición del máximo, devolviéndolas a la función-dueña </a:t>
            </a:r>
          </a:p>
          <a:p>
            <a:r>
              <a:rPr lang="es-MX" sz="3400" dirty="0" smtClean="0"/>
              <a:t>La función debe usar protección contra alguna modificación del contenido de A[]</a:t>
            </a:r>
          </a:p>
          <a:p>
            <a:r>
              <a:rPr lang="es-MX" sz="3400" dirty="0"/>
              <a:t>Una implementación</a:t>
            </a:r>
            <a:r>
              <a:rPr lang="es-MX" sz="3400"/>
              <a:t>: </a:t>
            </a:r>
            <a:r>
              <a:rPr lang="es-MX" sz="3000" i="1"/>
              <a:t>http://newton.uam.mx/xgeorge/uea/Intro_Pro/22_P/maximo_y_su_posicion.cpp</a:t>
            </a:r>
            <a:endParaRPr lang="es-MX" sz="3000" i="1" dirty="0"/>
          </a:p>
        </p:txBody>
      </p:sp>
    </p:spTree>
    <p:extLst>
      <p:ext uri="{BB962C8B-B14F-4D97-AF65-F5344CB8AC3E}">
        <p14:creationId xmlns:p14="http://schemas.microsoft.com/office/powerpoint/2010/main" val="9679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cálculo de valor absoluto como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Una implementación para flotantes: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600" i="1" dirty="0" err="1"/>
              <a:t>float</a:t>
            </a:r>
            <a:r>
              <a:rPr lang="es-MX" sz="3600" dirty="0"/>
              <a:t> va(</a:t>
            </a:r>
            <a:r>
              <a:rPr lang="es-MX" sz="3600" i="1" dirty="0" err="1"/>
              <a:t>float</a:t>
            </a:r>
            <a:r>
              <a:rPr lang="es-MX" sz="3600" dirty="0"/>
              <a:t> d){  //</a:t>
            </a:r>
            <a:r>
              <a:rPr lang="es-MX" sz="3600" dirty="0">
                <a:latin typeface="Bradley Hand ITC" panose="03070402050302030203" pitchFamily="66" charset="0"/>
              </a:rPr>
              <a:t>función para valor absoluto  </a:t>
            </a:r>
            <a:r>
              <a:rPr lang="es-MX" sz="3600" dirty="0"/>
              <a:t>  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    </a:t>
            </a:r>
            <a:r>
              <a:rPr lang="en-US" sz="3600" i="1" dirty="0"/>
              <a:t>return</a:t>
            </a:r>
            <a:r>
              <a:rPr lang="en-US" sz="3600" dirty="0"/>
              <a:t> d&gt;0.f ? d : -d</a:t>
            </a:r>
            <a:r>
              <a:rPr lang="en-US" sz="3600" dirty="0" smtClean="0"/>
              <a:t>; //</a:t>
            </a:r>
            <a:r>
              <a:rPr lang="en-US" dirty="0" err="1" smtClean="0">
                <a:latin typeface="Bradley Hand ITC" panose="03070402050302030203" pitchFamily="66" charset="0"/>
              </a:rPr>
              <a:t>operador</a:t>
            </a:r>
            <a:r>
              <a:rPr lang="en-US" dirty="0" smtClean="0">
                <a:latin typeface="Bradley Hand ITC" panose="03070402050302030203" pitchFamily="66" charset="0"/>
              </a:rPr>
              <a:t> de </a:t>
            </a:r>
            <a:r>
              <a:rPr lang="en-US" dirty="0" err="1" smtClean="0">
                <a:latin typeface="Bradley Hand ITC" panose="03070402050302030203" pitchFamily="66" charset="0"/>
              </a:rPr>
              <a:t>asignación</a:t>
            </a:r>
            <a:r>
              <a:rPr lang="en-US" dirty="0" smtClean="0">
                <a:latin typeface="Bradley Hand ITC" panose="03070402050302030203" pitchFamily="66" charset="0"/>
              </a:rPr>
              <a:t> </a:t>
            </a:r>
            <a:r>
              <a:rPr lang="en-US" dirty="0" err="1" smtClean="0">
                <a:latin typeface="Bradley Hand ITC" panose="03070402050302030203" pitchFamily="66" charset="0"/>
              </a:rPr>
              <a:t>condicional</a:t>
            </a:r>
            <a:endParaRPr lang="es-ES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600" dirty="0"/>
              <a:t>}</a:t>
            </a:r>
            <a:endParaRPr lang="es-ES" sz="3600" dirty="0"/>
          </a:p>
          <a:p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34013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5667</TotalTime>
  <Words>318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Tema: 24 Funciones: ejercicios 24</vt:lpstr>
      <vt:lpstr>Ejercicio: Desarrollar la función gencad() de generación aleatoria de una cadena de literales</vt:lpstr>
      <vt:lpstr>Ejercicio: Desarrollar la función producto_punto() que calcula producto punto de dos vectores </vt:lpstr>
      <vt:lpstr>Ejercicio: Realizar búsqueda del máximo como una función maxx() </vt:lpstr>
      <vt:lpstr>Ejercicio: Realizar cálculo de valor absoluto como una función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357</cp:revision>
  <dcterms:created xsi:type="dcterms:W3CDTF">2020-04-14T22:16:00Z</dcterms:created>
  <dcterms:modified xsi:type="dcterms:W3CDTF">2022-11-15T22:37:05Z</dcterms:modified>
</cp:coreProperties>
</file>