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41" r:id="rId4"/>
    <p:sldId id="346" r:id="rId5"/>
    <p:sldId id="342" r:id="rId6"/>
    <p:sldId id="347" r:id="rId7"/>
    <p:sldId id="349" r:id="rId8"/>
    <p:sldId id="348" r:id="rId9"/>
    <p:sldId id="35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21-O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 </a:t>
            </a:r>
            <a:r>
              <a:rPr lang="es-MX" sz="4000" b="1" dirty="0"/>
              <a:t>Grupo</a:t>
            </a:r>
            <a:r>
              <a:rPr lang="es-MX" sz="4000" dirty="0"/>
              <a:t> CTG09; </a:t>
            </a:r>
            <a:r>
              <a:rPr lang="es-MX" sz="4000" b="1" dirty="0"/>
              <a:t>Horario:</a:t>
            </a:r>
            <a:r>
              <a:rPr lang="es-MX" sz="4000" dirty="0"/>
              <a:t> Lu-Mie-Vie, </a:t>
            </a:r>
            <a:r>
              <a:rPr lang="es-MX" sz="4000" dirty="0" smtClean="0"/>
              <a:t>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dirty="0"/>
              <a:t> 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err="1"/>
              <a:t>Baldillo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35 Correspondencia de códigos escribir/leer Archivos  35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Trabajando </a:t>
            </a:r>
            <a:r>
              <a:rPr lang="es-419" sz="2800" dirty="0"/>
              <a:t>con archivos podemos imaginar que hay un “cursor virtual” que apunta a un byte </a:t>
            </a:r>
            <a:r>
              <a:rPr lang="es-419" sz="2800" dirty="0" smtClean="0"/>
              <a:t>corriente de la memoria del dispositivo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Cada micro operación con archivo (leer o escribir) se hace con este byte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Después de la operación el cursor avanza por un lugar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Para leer desde el archivo unos datos estructurados se tiene que hacerlo de una manera paralela al algoritmo de escribir los mismos datos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53835"/>
            <a:ext cx="10479374" cy="1505144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Programas no pueden acceder a una dirección especifica en archivo. La navegación se hace a partir de una posición inicial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Dependientemente de la manera de abrir archivo, se establece una posición inicial del “cursor virtual”. Luego, esta posición corriente del cursor avanza automáticamente con cada micro-operación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884" y="3091399"/>
            <a:ext cx="9046878" cy="314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Ejemplo: Si archivo se abre con “w” (para escritura)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El cursor virtual se establece al 1r byte del archivo</a:t>
            </a:r>
          </a:p>
          <a:p>
            <a:r>
              <a:rPr lang="es-ES" dirty="0" smtClean="0"/>
              <a:t>La instrucción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n-US" i="1" dirty="0" err="1"/>
              <a:t>fprintf</a:t>
            </a:r>
            <a:r>
              <a:rPr lang="en-US" dirty="0"/>
              <a:t>(pf, </a:t>
            </a:r>
            <a:r>
              <a:rPr lang="en-US" dirty="0" smtClean="0"/>
              <a:t>"x= %lf, y=%f\n", 5., 3.f);</a:t>
            </a:r>
            <a:endParaRPr lang="es-ES" dirty="0" smtClean="0"/>
          </a:p>
          <a:p>
            <a:pPr lvl="1"/>
            <a:r>
              <a:rPr lang="es-ES" dirty="0" smtClean="0"/>
              <a:t>escribe al archivo tres símbolos: x, =, espacio  -- cada en su propio byte</a:t>
            </a:r>
          </a:p>
          <a:p>
            <a:pPr lvl="1"/>
            <a:r>
              <a:rPr lang="es-ES" dirty="0" smtClean="0"/>
              <a:t>Luego </a:t>
            </a:r>
            <a:r>
              <a:rPr lang="es-ES" dirty="0"/>
              <a:t>según el formato %</a:t>
            </a:r>
            <a:r>
              <a:rPr lang="es-ES" dirty="0" err="1"/>
              <a:t>lf</a:t>
            </a:r>
            <a:r>
              <a:rPr lang="es-ES" dirty="0"/>
              <a:t> </a:t>
            </a:r>
            <a:r>
              <a:rPr lang="es-ES" dirty="0" smtClean="0"/>
              <a:t>en los siguientes 8 bytes </a:t>
            </a:r>
            <a:r>
              <a:rPr lang="es-ES" dirty="0"/>
              <a:t>escribe 5.</a:t>
            </a:r>
            <a:endParaRPr lang="es-ES" dirty="0" smtClean="0"/>
          </a:p>
          <a:p>
            <a:pPr lvl="1"/>
            <a:r>
              <a:rPr lang="es-ES" dirty="0" smtClean="0"/>
              <a:t>Luego escribe tres símbolos: coma, espacio, y, =</a:t>
            </a:r>
          </a:p>
          <a:p>
            <a:pPr lvl="1"/>
            <a:r>
              <a:rPr lang="es-ES" dirty="0"/>
              <a:t>Luego según el formato %</a:t>
            </a:r>
            <a:r>
              <a:rPr lang="es-ES" dirty="0" smtClean="0"/>
              <a:t>f </a:t>
            </a:r>
            <a:r>
              <a:rPr lang="es-ES" dirty="0"/>
              <a:t>en </a:t>
            </a:r>
            <a:r>
              <a:rPr lang="es-ES" dirty="0" smtClean="0"/>
              <a:t>los siguientes </a:t>
            </a:r>
            <a:r>
              <a:rPr lang="es-ES" dirty="0"/>
              <a:t>4 </a:t>
            </a:r>
            <a:r>
              <a:rPr lang="es-ES" dirty="0" smtClean="0"/>
              <a:t>bytes escribe 3.f </a:t>
            </a:r>
          </a:p>
          <a:p>
            <a:r>
              <a:rPr lang="es-ES" dirty="0" smtClean="0"/>
              <a:t>Después de dichas acciones el cursor se avanzó por 3+8+4+4=19 bytes</a:t>
            </a:r>
          </a:p>
          <a:p>
            <a:r>
              <a:rPr lang="es-ES" dirty="0" smtClean="0"/>
              <a:t>Un siguiente </a:t>
            </a:r>
            <a:r>
              <a:rPr lang="es-ES" i="1" dirty="0" err="1" smtClean="0"/>
              <a:t>fprintf</a:t>
            </a:r>
            <a:r>
              <a:rPr lang="es-ES" dirty="0" smtClean="0"/>
              <a:t> va a escribir a partir de última posición del cursor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00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Ejemplo: Recuperación de información del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Supongamos que se requiere recuperar la información numérica grabada en diapositiva anterior y meterla respectivamente en variables </a:t>
            </a:r>
          </a:p>
          <a:p>
            <a:pPr marL="1828800" lvl="4" indent="0">
              <a:buNone/>
            </a:pPr>
            <a:r>
              <a:rPr lang="es-ES" dirty="0" smtClean="0"/>
              <a:t>   </a:t>
            </a:r>
            <a:r>
              <a:rPr lang="es-ES" dirty="0" err="1" smtClean="0"/>
              <a:t>double</a:t>
            </a:r>
            <a:r>
              <a:rPr lang="es-ES" dirty="0" smtClean="0"/>
              <a:t> x; </a:t>
            </a:r>
          </a:p>
          <a:p>
            <a:pPr marL="1828800" lvl="4" indent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dirty="0" err="1" smtClean="0"/>
              <a:t>float</a:t>
            </a:r>
            <a:r>
              <a:rPr lang="es-ES" dirty="0" smtClean="0"/>
              <a:t> y;</a:t>
            </a:r>
          </a:p>
          <a:p>
            <a:r>
              <a:rPr lang="es-ES" dirty="0" smtClean="0"/>
              <a:t>Después de abrir archivo para lectura, el cursor se pone en lugar donde se encuentra letra </a:t>
            </a:r>
            <a:r>
              <a:rPr lang="es-ES" i="1" dirty="0" smtClean="0"/>
              <a:t>x</a:t>
            </a:r>
            <a:r>
              <a:rPr lang="es-ES" dirty="0" smtClean="0"/>
              <a:t> </a:t>
            </a:r>
          </a:p>
          <a:p>
            <a:r>
              <a:rPr lang="es-ES" dirty="0" smtClean="0"/>
              <a:t>La instrucción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n-US" i="1" dirty="0" err="1" smtClean="0"/>
              <a:t>fscanf</a:t>
            </a:r>
            <a:r>
              <a:rPr lang="en-US" dirty="0" smtClean="0"/>
              <a:t>(pf</a:t>
            </a:r>
            <a:r>
              <a:rPr lang="en-US" dirty="0"/>
              <a:t>, </a:t>
            </a:r>
            <a:r>
              <a:rPr lang="en-US" dirty="0" smtClean="0"/>
              <a:t>"x= %lf, y=%f\n", &amp;x, &amp;y);</a:t>
            </a:r>
            <a:endParaRPr lang="es-ES" dirty="0" smtClean="0"/>
          </a:p>
          <a:p>
            <a:pPr lvl="1"/>
            <a:r>
              <a:rPr lang="es-ES" dirty="0" smtClean="0"/>
              <a:t>Avanza el cursor por tres bytes ignorando el contenido de los mismos</a:t>
            </a:r>
          </a:p>
          <a:p>
            <a:pPr lvl="1"/>
            <a:r>
              <a:rPr lang="es-ES" dirty="0" smtClean="0"/>
              <a:t>Al llegar al inicio de los datos para  leerlos con el formato %</a:t>
            </a:r>
            <a:r>
              <a:rPr lang="es-ES" dirty="0" err="1" smtClean="0"/>
              <a:t>lf</a:t>
            </a:r>
            <a:r>
              <a:rPr lang="es-ES" dirty="0" smtClean="0"/>
              <a:t>, se lean 8 bytes y se copian a la variable x, y se avanza correspondientemente el cursor</a:t>
            </a:r>
          </a:p>
          <a:p>
            <a:pPr lvl="1"/>
            <a:r>
              <a:rPr lang="es-ES" dirty="0" smtClean="0"/>
              <a:t>Luego cursor se avanza por tres símbolos (coma, espacio, y, =) ignorándolos</a:t>
            </a:r>
          </a:p>
          <a:p>
            <a:pPr lvl="1"/>
            <a:r>
              <a:rPr lang="es-ES" dirty="0"/>
              <a:t>Luego </a:t>
            </a:r>
            <a:r>
              <a:rPr lang="es-ES" dirty="0" smtClean="0"/>
              <a:t>se lean los </a:t>
            </a:r>
            <a:r>
              <a:rPr lang="es-ES" dirty="0"/>
              <a:t>siguientes </a:t>
            </a:r>
            <a:r>
              <a:rPr lang="es-ES" dirty="0" smtClean="0"/>
              <a:t>4 </a:t>
            </a:r>
            <a:r>
              <a:rPr lang="es-ES" dirty="0"/>
              <a:t>bytes según el formato </a:t>
            </a:r>
            <a:r>
              <a:rPr lang="es-ES" dirty="0" smtClean="0"/>
              <a:t>%f copiando esta información a la variable y</a:t>
            </a:r>
          </a:p>
          <a:p>
            <a:r>
              <a:rPr lang="es-ES" dirty="0" smtClean="0"/>
              <a:t>Después de dichas acciones el cursor se avanzó por 3+8+4+4=19 bytes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24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Archivando listas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r>
              <a:rPr lang="es-419" b="1" dirty="0" smtClean="0"/>
              <a:t>La información de los campos ANT y SIG no tiene sentido para </a:t>
            </a:r>
            <a:r>
              <a:rPr lang="es-419" b="1" dirty="0" err="1" smtClean="0"/>
              <a:t>archivación</a:t>
            </a:r>
            <a:r>
              <a:rPr lang="es-419" b="1" dirty="0" smtClean="0"/>
              <a:t>: las enlaces  existen solo en RAM, no en un archivo </a:t>
            </a:r>
          </a:p>
          <a:p>
            <a:r>
              <a:rPr lang="es-419" b="1" dirty="0" smtClean="0"/>
              <a:t>Para archivar/desarchivar los campos </a:t>
            </a:r>
            <a:r>
              <a:rPr lang="es-419" b="1" dirty="0" err="1" smtClean="0"/>
              <a:t>info</a:t>
            </a:r>
            <a:r>
              <a:rPr lang="es-419" b="1" dirty="0" smtClean="0"/>
              <a:t> se puede usar la misma idea que fue usada para </a:t>
            </a:r>
            <a:r>
              <a:rPr lang="es-419" b="1" i="1" dirty="0" err="1" smtClean="0"/>
              <a:t>copy_tficha</a:t>
            </a:r>
            <a:r>
              <a:rPr lang="es-419" b="1" dirty="0" smtClean="0"/>
              <a:t>() :</a:t>
            </a:r>
          </a:p>
          <a:p>
            <a:pPr marL="914400" lvl="2" indent="0">
              <a:buNone/>
            </a:pPr>
            <a:r>
              <a:rPr lang="es-419" b="1" dirty="0" err="1"/>
              <a:t>void</a:t>
            </a:r>
            <a:r>
              <a:rPr lang="es-419" b="1" dirty="0"/>
              <a:t> </a:t>
            </a:r>
            <a:r>
              <a:rPr lang="es-419" b="1" dirty="0" err="1"/>
              <a:t>copy_tficha</a:t>
            </a:r>
            <a:r>
              <a:rPr lang="es-419" b="1" dirty="0"/>
              <a:t>(</a:t>
            </a:r>
            <a:r>
              <a:rPr lang="es-419" b="1" dirty="0" err="1"/>
              <a:t>tficha</a:t>
            </a:r>
            <a:r>
              <a:rPr lang="es-419" b="1" dirty="0"/>
              <a:t> *origen, </a:t>
            </a:r>
            <a:r>
              <a:rPr lang="es-419" b="1" dirty="0" err="1"/>
              <a:t>tficha</a:t>
            </a:r>
            <a:r>
              <a:rPr lang="es-419" b="1" dirty="0"/>
              <a:t> *destino){</a:t>
            </a:r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int</a:t>
            </a:r>
            <a:r>
              <a:rPr lang="es-419" b="1" dirty="0"/>
              <a:t> </a:t>
            </a:r>
            <a:r>
              <a:rPr lang="es-419" b="1" dirty="0" err="1"/>
              <a:t>sz</a:t>
            </a:r>
            <a:r>
              <a:rPr lang="es-419" b="1" dirty="0"/>
              <a:t> = </a:t>
            </a:r>
            <a:r>
              <a:rPr lang="es-419" b="1" dirty="0" err="1"/>
              <a:t>sizeof</a:t>
            </a:r>
            <a:r>
              <a:rPr lang="es-419" b="1" dirty="0"/>
              <a:t>(</a:t>
            </a:r>
            <a:r>
              <a:rPr lang="es-419" b="1" dirty="0" err="1"/>
              <a:t>tficha</a:t>
            </a:r>
            <a:r>
              <a:rPr lang="es-419" b="1" dirty="0"/>
              <a:t>), i; </a:t>
            </a:r>
            <a:endParaRPr lang="es-419" b="1" dirty="0" smtClean="0"/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char</a:t>
            </a:r>
            <a:r>
              <a:rPr lang="es-419" b="1" dirty="0"/>
              <a:t> *f = (</a:t>
            </a:r>
            <a:r>
              <a:rPr lang="es-419" b="1" dirty="0" err="1"/>
              <a:t>char</a:t>
            </a:r>
            <a:r>
              <a:rPr lang="es-419" b="1" dirty="0"/>
              <a:t>*)origen, *f1 = (</a:t>
            </a:r>
            <a:r>
              <a:rPr lang="es-419" b="1" dirty="0" err="1"/>
              <a:t>char</a:t>
            </a:r>
            <a:r>
              <a:rPr lang="es-419" b="1" dirty="0"/>
              <a:t>*)destino</a:t>
            </a:r>
            <a:r>
              <a:rPr lang="es-419" b="1" dirty="0" smtClean="0"/>
              <a:t>;</a:t>
            </a:r>
            <a:endParaRPr lang="es-419" b="1" dirty="0"/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for</a:t>
            </a:r>
            <a:r>
              <a:rPr lang="es-419" b="1" dirty="0"/>
              <a:t> (i = 0; i&lt;</a:t>
            </a:r>
            <a:r>
              <a:rPr lang="es-419" b="1" dirty="0" err="1"/>
              <a:t>sz</a:t>
            </a:r>
            <a:r>
              <a:rPr lang="es-419" b="1" dirty="0"/>
              <a:t>; i++, f++, f1++)</a:t>
            </a:r>
          </a:p>
          <a:p>
            <a:pPr marL="914400" lvl="2" indent="0">
              <a:buNone/>
            </a:pPr>
            <a:r>
              <a:rPr lang="es-419" b="1" dirty="0"/>
              <a:t>		*f1 = *f;</a:t>
            </a:r>
          </a:p>
          <a:p>
            <a:pPr marL="914400" lvl="2" indent="0">
              <a:buNone/>
            </a:pPr>
            <a:r>
              <a:rPr lang="es-419" b="1" dirty="0"/>
              <a:t>}</a:t>
            </a:r>
            <a:endParaRPr lang="es-419" b="1" dirty="0" smtClean="0"/>
          </a:p>
          <a:p>
            <a:r>
              <a:rPr lang="es-419" b="1" dirty="0" smtClean="0"/>
              <a:t>Usándola, se puede desarrollar dos funciones: una para grabar </a:t>
            </a:r>
            <a:r>
              <a:rPr lang="es-419" b="1" i="1" dirty="0" err="1" smtClean="0"/>
              <a:t>tficha</a:t>
            </a:r>
            <a:r>
              <a:rPr lang="es-419" b="1" dirty="0" smtClean="0"/>
              <a:t> al archivo y otra para  leer: ver la siguiente diapositiva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función grabar </a:t>
            </a:r>
            <a:r>
              <a:rPr lang="es-MX" sz="3600" dirty="0" err="1" smtClean="0"/>
              <a:t>tficha</a:t>
            </a:r>
            <a:r>
              <a:rPr lang="es-MX" sz="3600" dirty="0" smtClean="0"/>
              <a:t> al archivo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914400" lvl="2" indent="0">
              <a:buNone/>
            </a:pPr>
            <a:r>
              <a:rPr lang="es-419" sz="2800" dirty="0" err="1" smtClean="0"/>
              <a:t>void</a:t>
            </a:r>
            <a:r>
              <a:rPr lang="es-419" sz="2800" dirty="0" smtClean="0"/>
              <a:t> </a:t>
            </a:r>
            <a:r>
              <a:rPr lang="es-419" sz="2800" dirty="0" err="1"/>
              <a:t>fgrabar_tficha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 *origen, FILE*</a:t>
            </a:r>
            <a:r>
              <a:rPr lang="es-419" sz="2800" dirty="0" err="1"/>
              <a:t>pf</a:t>
            </a:r>
            <a:r>
              <a:rPr lang="es-419" sz="2800" dirty="0"/>
              <a:t>){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int</a:t>
            </a:r>
            <a:r>
              <a:rPr lang="es-419" sz="2800" dirty="0"/>
              <a:t> </a:t>
            </a:r>
            <a:r>
              <a:rPr lang="es-419" sz="2800" dirty="0" err="1"/>
              <a:t>sz</a:t>
            </a:r>
            <a:r>
              <a:rPr lang="es-419" sz="2800" dirty="0"/>
              <a:t> = </a:t>
            </a:r>
            <a:r>
              <a:rPr lang="es-419" sz="2800" dirty="0" err="1"/>
              <a:t>sizeof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), i;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char</a:t>
            </a:r>
            <a:r>
              <a:rPr lang="es-419" sz="2800" dirty="0"/>
              <a:t> *f = (</a:t>
            </a:r>
            <a:r>
              <a:rPr lang="es-419" sz="2800" dirty="0" err="1"/>
              <a:t>char</a:t>
            </a:r>
            <a:r>
              <a:rPr lang="es-419" sz="2800" dirty="0"/>
              <a:t>*)origen;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for</a:t>
            </a:r>
            <a:r>
              <a:rPr lang="es-419" sz="2800" dirty="0"/>
              <a:t> (i = 0; i&lt;</a:t>
            </a:r>
            <a:r>
              <a:rPr lang="es-419" sz="2800" dirty="0" err="1"/>
              <a:t>sz</a:t>
            </a:r>
            <a:r>
              <a:rPr lang="es-419" sz="2800" dirty="0"/>
              <a:t>; i++, f++)</a:t>
            </a:r>
          </a:p>
          <a:p>
            <a:pPr marL="914400" lvl="2" indent="0">
              <a:buNone/>
            </a:pPr>
            <a:r>
              <a:rPr lang="es-419" sz="2800" dirty="0"/>
              <a:t>		</a:t>
            </a:r>
            <a:r>
              <a:rPr lang="es-419" sz="2800" dirty="0" err="1"/>
              <a:t>fputc</a:t>
            </a:r>
            <a:r>
              <a:rPr lang="es-419" sz="2800" dirty="0"/>
              <a:t>(*f, </a:t>
            </a:r>
            <a:r>
              <a:rPr lang="es-419" sz="2800" dirty="0" err="1"/>
              <a:t>pf</a:t>
            </a:r>
            <a:r>
              <a:rPr lang="es-419" sz="2800" dirty="0"/>
              <a:t>);</a:t>
            </a:r>
          </a:p>
          <a:p>
            <a:pPr marL="914400" lvl="2" indent="0">
              <a:buNone/>
            </a:pPr>
            <a:r>
              <a:rPr lang="es-419" sz="2800" dirty="0" smtClean="0"/>
              <a:t>}</a:t>
            </a:r>
          </a:p>
          <a:p>
            <a:pPr marL="0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419" b="1" dirty="0" smtClean="0"/>
              <a:t>Nota: para llamar esta función el parámetro formal </a:t>
            </a:r>
            <a:r>
              <a:rPr lang="es-419" b="1" dirty="0" err="1" smtClean="0"/>
              <a:t>pf</a:t>
            </a:r>
            <a:r>
              <a:rPr lang="es-419" b="1" dirty="0" smtClean="0"/>
              <a:t> debe ser previamente ser abierto para escritura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042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función leer </a:t>
            </a:r>
            <a:r>
              <a:rPr lang="es-MX" sz="3600" dirty="0" err="1" smtClean="0"/>
              <a:t>tficha</a:t>
            </a:r>
            <a:r>
              <a:rPr lang="es-MX" sz="3600" dirty="0" smtClean="0"/>
              <a:t> del archivo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914400" lvl="2" indent="0">
              <a:buNone/>
            </a:pPr>
            <a:r>
              <a:rPr lang="es-419" sz="2800" dirty="0" err="1"/>
              <a:t>void</a:t>
            </a:r>
            <a:r>
              <a:rPr lang="es-419" sz="2800" dirty="0"/>
              <a:t> </a:t>
            </a:r>
            <a:r>
              <a:rPr lang="es-419" sz="2800" dirty="0" err="1"/>
              <a:t>fleer_tficha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 *destino, FILE*</a:t>
            </a:r>
            <a:r>
              <a:rPr lang="es-419" sz="2800" dirty="0" err="1"/>
              <a:t>pf</a:t>
            </a:r>
            <a:r>
              <a:rPr lang="es-419" sz="2800" dirty="0"/>
              <a:t>) {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int</a:t>
            </a:r>
            <a:r>
              <a:rPr lang="es-419" sz="2800" dirty="0"/>
              <a:t> </a:t>
            </a:r>
            <a:r>
              <a:rPr lang="es-419" sz="2800" dirty="0" err="1"/>
              <a:t>sz</a:t>
            </a:r>
            <a:r>
              <a:rPr lang="es-419" sz="2800" dirty="0"/>
              <a:t> = </a:t>
            </a:r>
            <a:r>
              <a:rPr lang="es-419" sz="2800" dirty="0" err="1"/>
              <a:t>sizeof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), i;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char</a:t>
            </a:r>
            <a:r>
              <a:rPr lang="es-419" sz="2800" dirty="0"/>
              <a:t> *f = (</a:t>
            </a:r>
            <a:r>
              <a:rPr lang="es-419" sz="2800" dirty="0" err="1"/>
              <a:t>char</a:t>
            </a:r>
            <a:r>
              <a:rPr lang="es-419" sz="2800" dirty="0"/>
              <a:t>*)destino;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for</a:t>
            </a:r>
            <a:r>
              <a:rPr lang="es-419" sz="2800" dirty="0"/>
              <a:t> (i = 0; i&lt;</a:t>
            </a:r>
            <a:r>
              <a:rPr lang="es-419" sz="2800" dirty="0" err="1"/>
              <a:t>sz</a:t>
            </a:r>
            <a:r>
              <a:rPr lang="es-419" sz="2800" dirty="0"/>
              <a:t>; i++, f++)</a:t>
            </a:r>
          </a:p>
          <a:p>
            <a:pPr marL="914400" lvl="2" indent="0">
              <a:buNone/>
            </a:pPr>
            <a:r>
              <a:rPr lang="es-419" sz="2800" dirty="0"/>
              <a:t>		*f = </a:t>
            </a:r>
            <a:r>
              <a:rPr lang="es-419" sz="2800" dirty="0" err="1"/>
              <a:t>fgetc</a:t>
            </a:r>
            <a:r>
              <a:rPr lang="es-419" sz="2800" dirty="0"/>
              <a:t>(</a:t>
            </a:r>
            <a:r>
              <a:rPr lang="es-419" sz="2800" dirty="0" err="1"/>
              <a:t>pf</a:t>
            </a:r>
            <a:r>
              <a:rPr lang="es-419" sz="2800" dirty="0"/>
              <a:t>);</a:t>
            </a:r>
          </a:p>
          <a:p>
            <a:pPr marL="914400" lvl="2" indent="0">
              <a:buNone/>
            </a:pPr>
            <a:r>
              <a:rPr lang="es-419" sz="2800" dirty="0"/>
              <a:t>}</a:t>
            </a:r>
          </a:p>
          <a:p>
            <a:pPr marL="0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419" b="1" dirty="0" smtClean="0"/>
              <a:t>Nota: para llamar esta función el parámetro formal </a:t>
            </a:r>
            <a:r>
              <a:rPr lang="es-419" b="1" i="1" dirty="0" err="1" smtClean="0"/>
              <a:t>pf</a:t>
            </a:r>
            <a:r>
              <a:rPr lang="es-419" b="1" dirty="0" smtClean="0"/>
              <a:t> debe ser previamente ser abierto para lectura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0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Verificar las </a:t>
            </a:r>
            <a:r>
              <a:rPr lang="es-MX" sz="3600" dirty="0" smtClean="0"/>
              <a:t>últimas dos funciones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smtClean="0">
              <a:latin typeface="Arial Narrow" panose="020B0606020202030204" pitchFamily="34" charset="0"/>
            </a:endParaRPr>
          </a:p>
          <a:p>
            <a:pPr marL="914400" lvl="2" indent="0">
              <a:buNone/>
            </a:pPr>
            <a:r>
              <a:rPr lang="es-419" b="1" smtClean="0">
                <a:latin typeface="Arial Narrow" panose="020B0606020202030204" pitchFamily="34" charset="0"/>
              </a:rPr>
              <a:t>Escribir </a:t>
            </a:r>
            <a:r>
              <a:rPr lang="es-419" b="1" dirty="0" smtClean="0">
                <a:latin typeface="Arial Narrow" panose="020B0606020202030204" pitchFamily="34" charset="0"/>
              </a:rPr>
              <a:t>programa el cual aprovechando las dos últimas funciones realiza grabación al archivo una </a:t>
            </a:r>
            <a:r>
              <a:rPr lang="es-419" b="1" dirty="0" err="1" smtClean="0">
                <a:latin typeface="Arial Narrow" panose="020B0606020202030204" pitchFamily="34" charset="0"/>
              </a:rPr>
              <a:t>tficha</a:t>
            </a:r>
            <a:r>
              <a:rPr lang="es-419" b="1" dirty="0" smtClean="0">
                <a:latin typeface="Arial Narrow" panose="020B0606020202030204" pitchFamily="34" charset="0"/>
              </a:rPr>
              <a:t> y luego construye otra leyendo la informaci</a:t>
            </a:r>
            <a:r>
              <a:rPr lang="es-419" b="1" dirty="0" smtClean="0">
                <a:latin typeface="Arial Narrow" panose="020B0606020202030204" pitchFamily="34" charset="0"/>
              </a:rPr>
              <a:t>ón del archivo</a:t>
            </a:r>
            <a:r>
              <a:rPr lang="es-419" b="1" dirty="0" smtClean="0"/>
              <a:t> </a:t>
            </a:r>
            <a:endParaRPr lang="es-419" b="1" dirty="0" smtClean="0"/>
          </a:p>
        </p:txBody>
      </p:sp>
    </p:spTree>
    <p:extLst>
      <p:ext uri="{BB962C8B-B14F-4D97-AF65-F5344CB8AC3E}">
        <p14:creationId xmlns:p14="http://schemas.microsoft.com/office/powerpoint/2010/main" val="23534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“graficar función a un archivo de texto”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ES" dirty="0" smtClean="0"/>
              <a:t>Modifiquen el código 36_graficar_36.cpp canalizando la salida de la gráfica a un archivo de texto.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Luego abran dicho archivo de texto en Bloc-de-notas para verificar que la gráfica se </a:t>
            </a:r>
            <a:r>
              <a:rPr lang="es-ES" smtClean="0"/>
              <a:t>ve bien.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79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8062</TotalTime>
  <Words>565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 Carlos Yoshimar Hernández Baldillo RESUMENES DEL CURSO Tema: 35 Correspondencia de códigos escribir/leer Archivos  35</vt:lpstr>
      <vt:lpstr>Programas no pueden acceder a una dirección especifica en archivo. La navegación se hace a partir de una posición inicial </vt:lpstr>
      <vt:lpstr>Ejemplo: Si archivo se abre con “w” (para escritura)</vt:lpstr>
      <vt:lpstr>Ejemplo: Recuperación de información del archivo</vt:lpstr>
      <vt:lpstr>Archivando listas </vt:lpstr>
      <vt:lpstr>La función grabar tficha al archivo </vt:lpstr>
      <vt:lpstr>La función leer tficha del archivo </vt:lpstr>
      <vt:lpstr>Ejercicio: Verificar las últimas dos funciones </vt:lpstr>
      <vt:lpstr>Ejercicio: “graficar función a un archivo de texto”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443</cp:revision>
  <dcterms:created xsi:type="dcterms:W3CDTF">2020-04-14T22:16:00Z</dcterms:created>
  <dcterms:modified xsi:type="dcterms:W3CDTF">2022-01-24T23:09:12Z</dcterms:modified>
</cp:coreProperties>
</file>