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4" r:id="rId4"/>
    <p:sldId id="32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25 Funciones: ejercicios 25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Practicarse más en materia de funciones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lineales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diapositiva 7 de 11…11.pptx y su implementación </a:t>
            </a:r>
            <a:r>
              <a:rPr lang="es-MX" sz="3400" dirty="0"/>
              <a:t>en diapositiva </a:t>
            </a:r>
            <a:r>
              <a:rPr lang="es-MX" sz="3400" dirty="0" smtClean="0"/>
              <a:t>2 </a:t>
            </a:r>
            <a:r>
              <a:rPr lang="es-MX" sz="3400" dirty="0"/>
              <a:t>de </a:t>
            </a:r>
            <a:r>
              <a:rPr lang="es-MX" sz="3400" dirty="0" smtClean="0"/>
              <a:t>14…14.pptx</a:t>
            </a:r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lineal,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r>
              <a:rPr lang="es-MX" sz="3400" dirty="0"/>
              <a:t>Una implementación: </a:t>
            </a:r>
            <a:r>
              <a:rPr lang="es-MX" sz="3400" i="1" dirty="0"/>
              <a:t>http://newton.uam.mx/xgeorge/uea/Intro_Pro/20_I/25_ec_lineal_funcion_25.cpp</a:t>
            </a:r>
            <a:endParaRPr lang="es-MX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cuadráticas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las diapositivas 4-6 de 14…14.pptx y su implementación </a:t>
            </a:r>
            <a:r>
              <a:rPr lang="es-MX" sz="3400" dirty="0"/>
              <a:t>en </a:t>
            </a:r>
            <a:r>
              <a:rPr lang="es-419" sz="2400" dirty="0"/>
              <a:t>http://newton.uam.mx/xgeorge/uea/Intro_Pro/20_I/13_ecuacion_cuadratica_13.cpp</a:t>
            </a:r>
            <a:endParaRPr lang="es-MX" sz="2400" dirty="0" smtClean="0"/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cuadrática,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400" i="1" dirty="0"/>
              <a:t>http://newton.uam.mx/xgeorge/uea/Intro_Pro/20_I/25_ec_cuadratica_funcion_25.cpp</a:t>
            </a:r>
            <a:endParaRPr 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Generar pares de vectores  hasta que se genere un par de vectores ortogonales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Desarrollar una función GEN_VEC(…) que </a:t>
            </a:r>
            <a:r>
              <a:rPr lang="es-MX" sz="3400" dirty="0"/>
              <a:t>genera valores 1 o -1 </a:t>
            </a:r>
            <a:r>
              <a:rPr lang="es-MX" sz="3400" dirty="0" smtClean="0"/>
              <a:t>como los </a:t>
            </a:r>
            <a:r>
              <a:rPr lang="es-MX" sz="3400" dirty="0"/>
              <a:t>componentes </a:t>
            </a:r>
            <a:r>
              <a:rPr lang="es-MX" sz="3400" dirty="0" smtClean="0"/>
              <a:t>de un arreglo</a:t>
            </a:r>
          </a:p>
          <a:p>
            <a:r>
              <a:rPr lang="es-MX" sz="3400" dirty="0"/>
              <a:t>Usando GEN_VEC(…) </a:t>
            </a:r>
            <a:r>
              <a:rPr lang="es-MX" sz="3400" dirty="0" smtClean="0"/>
              <a:t> generen contenido de vectores A[2*N] y B[2*N] y revisen si A y B sean ortogonales mediante la </a:t>
            </a:r>
            <a:r>
              <a:rPr lang="es-MX" sz="3200" dirty="0" smtClean="0"/>
              <a:t>función </a:t>
            </a:r>
            <a:r>
              <a:rPr lang="es-MX" sz="3200" i="1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</a:t>
            </a:r>
            <a:r>
              <a:rPr lang="es-MX" sz="3400" dirty="0"/>
              <a:t>(</a:t>
            </a:r>
            <a:r>
              <a:rPr lang="es-MX" sz="2200" dirty="0"/>
              <a:t>http://newton.uam.mx/xgeorge/uea/Intro_Pro/20_I/producto_punto.cpp</a:t>
            </a:r>
            <a:r>
              <a:rPr lang="es-MX" sz="3400" dirty="0"/>
              <a:t>) mencionada </a:t>
            </a:r>
            <a:r>
              <a:rPr lang="es-MX" sz="3400" dirty="0" smtClean="0"/>
              <a:t>en la diapositiva 3 de 24…24.pptx </a:t>
            </a:r>
          </a:p>
          <a:p>
            <a:r>
              <a:rPr lang="es-MX" sz="3400" dirty="0" smtClean="0"/>
              <a:t>Repiten procedimiento del punto anterior hasta que se ocurre que A sea ortogonal a B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600" i="1" dirty="0"/>
              <a:t>http://newton.uam.mx/xgeorge/uea/Intro_Pro/20_I/25_vectores_ortogonales_25.cpp</a:t>
            </a:r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5814</TotalTime>
  <Words>258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Tema: 25 Funciones: ejercicios 25</vt:lpstr>
      <vt:lpstr>Ejercicio: Resolver ecuaciones lineales mediante funciones</vt:lpstr>
      <vt:lpstr>Ejercicio: Resolver ecuaciones cuadráticas mediante funciones</vt:lpstr>
      <vt:lpstr>Ejercicio: Generar pares de vectores  hasta que se genere un par de vectores ortogonales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360</cp:revision>
  <dcterms:created xsi:type="dcterms:W3CDTF">2020-04-14T22:16:00Z</dcterms:created>
  <dcterms:modified xsi:type="dcterms:W3CDTF">2021-12-07T18:19:56Z</dcterms:modified>
</cp:coreProperties>
</file>